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147478114" r:id="rId6"/>
    <p:sldId id="2147478090" r:id="rId7"/>
    <p:sldId id="260" r:id="rId8"/>
    <p:sldId id="2147478113" r:id="rId9"/>
    <p:sldId id="2147478098" r:id="rId10"/>
    <p:sldId id="2147478096" r:id="rId11"/>
    <p:sldId id="2147478097" r:id="rId12"/>
    <p:sldId id="2147478069" r:id="rId13"/>
    <p:sldId id="2147478099" r:id="rId14"/>
    <p:sldId id="2147478111" r:id="rId15"/>
    <p:sldId id="2147478112" r:id="rId16"/>
    <p:sldId id="2147478102" r:id="rId17"/>
    <p:sldId id="2147478103" r:id="rId18"/>
    <p:sldId id="2147478104" r:id="rId19"/>
    <p:sldId id="2147478101" r:id="rId20"/>
    <p:sldId id="2147478107" r:id="rId21"/>
    <p:sldId id="2147478109" r:id="rId22"/>
    <p:sldId id="2147478108" r:id="rId23"/>
    <p:sldId id="2147478106" r:id="rId24"/>
  </p:sldIdLst>
  <p:sldSz cx="12192000" cy="6858000"/>
  <p:notesSz cx="6858000" cy="9144000"/>
  <p:custDataLst>
    <p:tags r:id="rId26"/>
  </p:custDataLst>
  <p:defaultTextStyle>
    <a:defPPr>
      <a:defRPr lang="nb-NO"/>
    </a:defPPr>
    <a:lvl1pPr marL="0" algn="l" defTabSz="914400" rtl="0" eaLnBrk="1" fontAlgn="ctr" latinLnBrk="0" hangingPunct="1">
      <a:defRPr sz="1800" kern="1200">
        <a:solidFill>
          <a:schemeClr val="tx1"/>
        </a:solidFill>
        <a:latin typeface="+mn-lt"/>
        <a:ea typeface="+mn-ea"/>
        <a:cs typeface="+mn-cs"/>
      </a:defRPr>
    </a:lvl1pPr>
    <a:lvl2pPr marL="457200" algn="l" defTabSz="914400" rtl="0" eaLnBrk="1" fontAlgn="ctr" latinLnBrk="0" hangingPunct="1">
      <a:defRPr sz="1800" kern="1200">
        <a:solidFill>
          <a:schemeClr val="tx1"/>
        </a:solidFill>
        <a:latin typeface="+mn-lt"/>
        <a:ea typeface="+mn-ea"/>
        <a:cs typeface="+mn-cs"/>
      </a:defRPr>
    </a:lvl2pPr>
    <a:lvl3pPr marL="914400" algn="l" defTabSz="914400" rtl="0" eaLnBrk="1" fontAlgn="ctr" latinLnBrk="0" hangingPunct="1">
      <a:defRPr sz="1800" kern="1200">
        <a:solidFill>
          <a:schemeClr val="tx1"/>
        </a:solidFill>
        <a:latin typeface="+mn-lt"/>
        <a:ea typeface="+mn-ea"/>
        <a:cs typeface="+mn-cs"/>
      </a:defRPr>
    </a:lvl3pPr>
    <a:lvl4pPr marL="1371600" algn="l" defTabSz="914400" rtl="0" eaLnBrk="1" fontAlgn="ctr" latinLnBrk="0" hangingPunct="1">
      <a:defRPr sz="1800" kern="1200">
        <a:solidFill>
          <a:schemeClr val="tx1"/>
        </a:solidFill>
        <a:latin typeface="+mn-lt"/>
        <a:ea typeface="+mn-ea"/>
        <a:cs typeface="+mn-cs"/>
      </a:defRPr>
    </a:lvl4pPr>
    <a:lvl5pPr marL="1828800" algn="l" defTabSz="914400" rtl="0" eaLnBrk="1" fontAlgn="ctr" latinLnBrk="0" hangingPunct="1">
      <a:defRPr sz="1800" kern="1200">
        <a:solidFill>
          <a:schemeClr val="tx1"/>
        </a:solidFill>
        <a:latin typeface="+mn-lt"/>
        <a:ea typeface="+mn-ea"/>
        <a:cs typeface="+mn-cs"/>
      </a:defRPr>
    </a:lvl5pPr>
    <a:lvl6pPr marL="2286000" algn="l" defTabSz="914400" rtl="0" eaLnBrk="1" fontAlgn="ctr" latinLnBrk="0" hangingPunct="1">
      <a:defRPr sz="1800" kern="1200">
        <a:solidFill>
          <a:schemeClr val="tx1"/>
        </a:solidFill>
        <a:latin typeface="+mn-lt"/>
        <a:ea typeface="+mn-ea"/>
        <a:cs typeface="+mn-cs"/>
      </a:defRPr>
    </a:lvl6pPr>
    <a:lvl7pPr marL="2743200" algn="l" defTabSz="914400" rtl="0" eaLnBrk="1" fontAlgn="ctr" latinLnBrk="0" hangingPunct="1">
      <a:defRPr sz="1800" kern="1200">
        <a:solidFill>
          <a:schemeClr val="tx1"/>
        </a:solidFill>
        <a:latin typeface="+mn-lt"/>
        <a:ea typeface="+mn-ea"/>
        <a:cs typeface="+mn-cs"/>
      </a:defRPr>
    </a:lvl7pPr>
    <a:lvl8pPr marL="3200400" algn="l" defTabSz="914400" rtl="0" eaLnBrk="1" fontAlgn="ctr" latinLnBrk="0" hangingPunct="1">
      <a:defRPr sz="1800" kern="1200">
        <a:solidFill>
          <a:schemeClr val="tx1"/>
        </a:solidFill>
        <a:latin typeface="+mn-lt"/>
        <a:ea typeface="+mn-ea"/>
        <a:cs typeface="+mn-cs"/>
      </a:defRPr>
    </a:lvl8pPr>
    <a:lvl9pPr marL="3657600" algn="l" defTabSz="914400" rtl="0" eaLnBrk="1" fontAlgn="ctr"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6265CC8-7278-25C5-B4CC-07D619E84D5F}" name="Benedicte Aas Glad" initials="BAG" userId="S::benedicte.glad@novari.no::55a9e165-0d8a-4034-a14f-0bb29877055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A94C5-CBB2-4C59-A150-F0C81617D6E3}" v="68" dt="2026-03-26T12:20:14.084"/>
    <p1510:client id="{4D169ED4-4CF1-8E4B-AD2B-C16B405028EF}" v="49" dt="2026-03-27T07:50:32.089"/>
    <p1510:client id="{571EA278-2633-4E57-A4D8-9F4F2D4E167C}" v="14" dt="2026-03-27T12:42:37.869"/>
    <p1510:client id="{93D86C9E-1E3C-474C-9681-B04BE96D5B89}" v="1" dt="2026-03-26T08:10:26.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Synnøve Sundsteigen" userId="S::anne.synnove.sundsteigen@novari.no::19c42437-4938-46f5-882c-087437ab266b" providerId="AD" clId="Web-{93D86C9E-1E3C-474C-9681-B04BE96D5B89}"/>
    <pc:docChg chg="modSld">
      <pc:chgData name="Anne Synnøve Sundsteigen" userId="S::anne.synnove.sundsteigen@novari.no::19c42437-4938-46f5-882c-087437ab266b" providerId="AD" clId="Web-{93D86C9E-1E3C-474C-9681-B04BE96D5B89}" dt="2026-03-26T08:10:26.890" v="0" actId="1076"/>
      <pc:docMkLst>
        <pc:docMk/>
      </pc:docMkLst>
      <pc:sldChg chg="modSp">
        <pc:chgData name="Anne Synnøve Sundsteigen" userId="S::anne.synnove.sundsteigen@novari.no::19c42437-4938-46f5-882c-087437ab266b" providerId="AD" clId="Web-{93D86C9E-1E3C-474C-9681-B04BE96D5B89}" dt="2026-03-26T08:10:26.890" v="0" actId="1076"/>
        <pc:sldMkLst>
          <pc:docMk/>
          <pc:sldMk cId="2057284193" sldId="2147478096"/>
        </pc:sldMkLst>
        <pc:spChg chg="mod">
          <ac:chgData name="Anne Synnøve Sundsteigen" userId="S::anne.synnove.sundsteigen@novari.no::19c42437-4938-46f5-882c-087437ab266b" providerId="AD" clId="Web-{93D86C9E-1E3C-474C-9681-B04BE96D5B89}" dt="2026-03-26T08:10:26.890" v="0" actId="1076"/>
          <ac:spMkLst>
            <pc:docMk/>
            <pc:sldMk cId="2057284193" sldId="2147478096"/>
            <ac:spMk id="29" creationId="{6DBF4BF0-FBBE-6865-5C99-97910D5C7303}"/>
          </ac:spMkLst>
        </pc:spChg>
      </pc:sldChg>
    </pc:docChg>
  </pc:docChgLst>
  <pc:docChgLst>
    <pc:chgData name="Anne Synnøve Sundsteigen" userId="19c42437-4938-46f5-882c-087437ab266b" providerId="ADAL" clId="{E9290A6A-0175-43D5-A765-7E6073D97469}"/>
    <pc:docChg chg="undo custSel addSld delSld modSld">
      <pc:chgData name="Anne Synnøve Sundsteigen" userId="19c42437-4938-46f5-882c-087437ab266b" providerId="ADAL" clId="{E9290A6A-0175-43D5-A765-7E6073D97469}" dt="2026-03-24T13:20:56.855" v="1293" actId="1076"/>
      <pc:docMkLst>
        <pc:docMk/>
      </pc:docMkLst>
      <pc:sldChg chg="modSp mod">
        <pc:chgData name="Anne Synnøve Sundsteigen" userId="19c42437-4938-46f5-882c-087437ab266b" providerId="ADAL" clId="{E9290A6A-0175-43D5-A765-7E6073D97469}" dt="2026-03-24T11:41:44.182" v="1" actId="20577"/>
        <pc:sldMkLst>
          <pc:docMk/>
          <pc:sldMk cId="3036882497" sldId="260"/>
        </pc:sldMkLst>
        <pc:spChg chg="mod">
          <ac:chgData name="Anne Synnøve Sundsteigen" userId="19c42437-4938-46f5-882c-087437ab266b" providerId="ADAL" clId="{E9290A6A-0175-43D5-A765-7E6073D97469}" dt="2026-03-24T11:41:20.681" v="0" actId="13926"/>
          <ac:spMkLst>
            <pc:docMk/>
            <pc:sldMk cId="3036882497" sldId="260"/>
            <ac:spMk id="8" creationId="{A736BEE8-49BD-6CBF-2BBB-9F97A2FE06AD}"/>
          </ac:spMkLst>
        </pc:spChg>
        <pc:spChg chg="mod">
          <ac:chgData name="Anne Synnøve Sundsteigen" userId="19c42437-4938-46f5-882c-087437ab266b" providerId="ADAL" clId="{E9290A6A-0175-43D5-A765-7E6073D97469}" dt="2026-03-24T11:41:44.182" v="1" actId="20577"/>
          <ac:spMkLst>
            <pc:docMk/>
            <pc:sldMk cId="3036882497" sldId="260"/>
            <ac:spMk id="25" creationId="{3093974D-0011-A2C5-81AC-F56EEEA1C87F}"/>
          </ac:spMkLst>
        </pc:spChg>
      </pc:sldChg>
      <pc:sldChg chg="modSp mod">
        <pc:chgData name="Anne Synnøve Sundsteigen" userId="19c42437-4938-46f5-882c-087437ab266b" providerId="ADAL" clId="{E9290A6A-0175-43D5-A765-7E6073D97469}" dt="2026-03-24T11:45:06.157" v="2" actId="1076"/>
        <pc:sldMkLst>
          <pc:docMk/>
          <pc:sldMk cId="3834919769" sldId="2147478069"/>
        </pc:sldMkLst>
        <pc:spChg chg="mod">
          <ac:chgData name="Anne Synnøve Sundsteigen" userId="19c42437-4938-46f5-882c-087437ab266b" providerId="ADAL" clId="{E9290A6A-0175-43D5-A765-7E6073D97469}" dt="2026-03-24T11:45:06.157" v="2" actId="1076"/>
          <ac:spMkLst>
            <pc:docMk/>
            <pc:sldMk cId="3834919769" sldId="2147478069"/>
            <ac:spMk id="354" creationId="{B79D2199-2EF7-4D04-D611-2CF31A9ECF01}"/>
          </ac:spMkLst>
        </pc:spChg>
      </pc:sldChg>
      <pc:sldChg chg="del">
        <pc:chgData name="Anne Synnøve Sundsteigen" userId="19c42437-4938-46f5-882c-087437ab266b" providerId="ADAL" clId="{E9290A6A-0175-43D5-A765-7E6073D97469}" dt="2026-03-24T11:49:42.176" v="15" actId="2696"/>
        <pc:sldMkLst>
          <pc:docMk/>
          <pc:sldMk cId="1954017679" sldId="2147478100"/>
        </pc:sldMkLst>
      </pc:sldChg>
      <pc:sldChg chg="addSp delSp modSp new mod modClrScheme chgLayout">
        <pc:chgData name="Anne Synnøve Sundsteigen" userId="19c42437-4938-46f5-882c-087437ab266b" providerId="ADAL" clId="{E9290A6A-0175-43D5-A765-7E6073D97469}" dt="2026-03-24T11:50:07.055" v="17" actId="255"/>
        <pc:sldMkLst>
          <pc:docMk/>
          <pc:sldMk cId="852742034" sldId="2147478102"/>
        </pc:sldMkLst>
        <pc:spChg chg="mod ord modVis">
          <ac:chgData name="Anne Synnøve Sundsteigen" userId="19c42437-4938-46f5-882c-087437ab266b" providerId="ADAL" clId="{E9290A6A-0175-43D5-A765-7E6073D97469}" dt="2026-03-24T11:49:15.356" v="9" actId="26606"/>
          <ac:spMkLst>
            <pc:docMk/>
            <pc:sldMk cId="852742034" sldId="2147478102"/>
            <ac:spMk id="5" creationId="{04735F5D-D777-4CCE-1301-6D9947D2A098}"/>
          </ac:spMkLst>
        </pc:spChg>
        <pc:spChg chg="add mod">
          <ac:chgData name="Anne Synnøve Sundsteigen" userId="19c42437-4938-46f5-882c-087437ab266b" providerId="ADAL" clId="{E9290A6A-0175-43D5-A765-7E6073D97469}" dt="2026-03-24T11:50:07.055" v="17" actId="255"/>
          <ac:spMkLst>
            <pc:docMk/>
            <pc:sldMk cId="852742034" sldId="2147478102"/>
            <ac:spMk id="13" creationId="{B9297162-B75D-E373-6CAF-034B2BEAF0D9}"/>
          </ac:spMkLst>
        </pc:spChg>
        <pc:spChg chg="add mod">
          <ac:chgData name="Anne Synnøve Sundsteigen" userId="19c42437-4938-46f5-882c-087437ab266b" providerId="ADAL" clId="{E9290A6A-0175-43D5-A765-7E6073D97469}" dt="2026-03-24T11:49:53.191" v="16" actId="20577"/>
          <ac:spMkLst>
            <pc:docMk/>
            <pc:sldMk cId="852742034" sldId="2147478102"/>
            <ac:spMk id="15" creationId="{092C4F8F-22A2-DAED-9BF7-0CFE71A881E8}"/>
          </ac:spMkLst>
        </pc:spChg>
        <pc:spChg chg="add mod">
          <ac:chgData name="Anne Synnøve Sundsteigen" userId="19c42437-4938-46f5-882c-087437ab266b" providerId="ADAL" clId="{E9290A6A-0175-43D5-A765-7E6073D97469}" dt="2026-03-24T11:49:15.356" v="9" actId="26606"/>
          <ac:spMkLst>
            <pc:docMk/>
            <pc:sldMk cId="852742034" sldId="2147478102"/>
            <ac:spMk id="17" creationId="{0E3F9A25-7458-1E5F-D624-01AFB49A7959}"/>
          </ac:spMkLst>
        </pc:spChg>
        <pc:picChg chg="add mod">
          <ac:chgData name="Anne Synnøve Sundsteigen" userId="19c42437-4938-46f5-882c-087437ab266b" providerId="ADAL" clId="{E9290A6A-0175-43D5-A765-7E6073D97469}" dt="2026-03-24T11:49:15.356" v="9" actId="26606"/>
          <ac:picMkLst>
            <pc:docMk/>
            <pc:sldMk cId="852742034" sldId="2147478102"/>
            <ac:picMk id="8" creationId="{7B9364AD-C104-8BD3-DC16-71221B5F709D}"/>
          </ac:picMkLst>
        </pc:picChg>
      </pc:sldChg>
      <pc:sldChg chg="new del">
        <pc:chgData name="Anne Synnøve Sundsteigen" userId="19c42437-4938-46f5-882c-087437ab266b" providerId="ADAL" clId="{E9290A6A-0175-43D5-A765-7E6073D97469}" dt="2026-03-24T11:47:09.813" v="4" actId="680"/>
        <pc:sldMkLst>
          <pc:docMk/>
          <pc:sldMk cId="1925293254" sldId="2147478102"/>
        </pc:sldMkLst>
      </pc:sldChg>
      <pc:sldChg chg="new del">
        <pc:chgData name="Anne Synnøve Sundsteigen" userId="19c42437-4938-46f5-882c-087437ab266b" providerId="ADAL" clId="{E9290A6A-0175-43D5-A765-7E6073D97469}" dt="2026-03-24T11:47:38.013" v="6" actId="680"/>
        <pc:sldMkLst>
          <pc:docMk/>
          <pc:sldMk cId="3897535596" sldId="2147478102"/>
        </pc:sldMkLst>
      </pc:sldChg>
      <pc:sldChg chg="addSp delSp modSp new mod modClrScheme chgLayout">
        <pc:chgData name="Anne Synnøve Sundsteigen" userId="19c42437-4938-46f5-882c-087437ab266b" providerId="ADAL" clId="{E9290A6A-0175-43D5-A765-7E6073D97469}" dt="2026-03-24T12:10:57.592" v="507" actId="1076"/>
        <pc:sldMkLst>
          <pc:docMk/>
          <pc:sldMk cId="2471623438" sldId="2147478103"/>
        </pc:sldMkLst>
        <pc:spChg chg="mod">
          <ac:chgData name="Anne Synnøve Sundsteigen" userId="19c42437-4938-46f5-882c-087437ab266b" providerId="ADAL" clId="{E9290A6A-0175-43D5-A765-7E6073D97469}" dt="2026-03-24T11:53:48.576" v="128" actId="26606"/>
          <ac:spMkLst>
            <pc:docMk/>
            <pc:sldMk cId="2471623438" sldId="2147478103"/>
            <ac:spMk id="2" creationId="{5168991C-1CED-BF53-83BB-5361843AA8A2}"/>
          </ac:spMkLst>
        </pc:spChg>
        <pc:spChg chg="mod ord">
          <ac:chgData name="Anne Synnøve Sundsteigen" userId="19c42437-4938-46f5-882c-087437ab266b" providerId="ADAL" clId="{E9290A6A-0175-43D5-A765-7E6073D97469}" dt="2026-03-24T11:53:48.576" v="128" actId="26606"/>
          <ac:spMkLst>
            <pc:docMk/>
            <pc:sldMk cId="2471623438" sldId="2147478103"/>
            <ac:spMk id="3" creationId="{FFA830C2-4F76-5CED-D0DF-5EDD1898810C}"/>
          </ac:spMkLst>
        </pc:spChg>
        <pc:spChg chg="mod">
          <ac:chgData name="Anne Synnøve Sundsteigen" userId="19c42437-4938-46f5-882c-087437ab266b" providerId="ADAL" clId="{E9290A6A-0175-43D5-A765-7E6073D97469}" dt="2026-03-24T12:10:57.592" v="507" actId="1076"/>
          <ac:spMkLst>
            <pc:docMk/>
            <pc:sldMk cId="2471623438" sldId="2147478103"/>
            <ac:spMk id="4" creationId="{6F600F1E-6D02-4CF3-21B1-1E57D3850BB5}"/>
          </ac:spMkLst>
        </pc:spChg>
        <pc:spChg chg="add mod">
          <ac:chgData name="Anne Synnøve Sundsteigen" userId="19c42437-4938-46f5-882c-087437ab266b" providerId="ADAL" clId="{E9290A6A-0175-43D5-A765-7E6073D97469}" dt="2026-03-24T12:10:53.953" v="506" actId="1076"/>
          <ac:spMkLst>
            <pc:docMk/>
            <pc:sldMk cId="2471623438" sldId="2147478103"/>
            <ac:spMk id="9" creationId="{AF2F16A5-7915-AD54-8506-2D39403FB25A}"/>
          </ac:spMkLst>
        </pc:spChg>
        <pc:spChg chg="add mod">
          <ac:chgData name="Anne Synnøve Sundsteigen" userId="19c42437-4938-46f5-882c-087437ab266b" providerId="ADAL" clId="{E9290A6A-0175-43D5-A765-7E6073D97469}" dt="2026-03-24T11:56:03.817" v="134" actId="20577"/>
          <ac:spMkLst>
            <pc:docMk/>
            <pc:sldMk cId="2471623438" sldId="2147478103"/>
            <ac:spMk id="13" creationId="{D38C34C7-291F-B4BA-5280-CAE351DB2D0B}"/>
          </ac:spMkLst>
        </pc:spChg>
        <pc:picChg chg="add mod">
          <ac:chgData name="Anne Synnøve Sundsteigen" userId="19c42437-4938-46f5-882c-087437ab266b" providerId="ADAL" clId="{E9290A6A-0175-43D5-A765-7E6073D97469}" dt="2026-03-24T11:57:21.718" v="144" actId="1076"/>
          <ac:picMkLst>
            <pc:docMk/>
            <pc:sldMk cId="2471623438" sldId="2147478103"/>
            <ac:picMk id="8" creationId="{6F7AC4AA-06F9-F929-0492-9EF5BB2316D8}"/>
          </ac:picMkLst>
        </pc:picChg>
      </pc:sldChg>
      <pc:sldChg chg="addSp delSp modSp new mod modAnim">
        <pc:chgData name="Anne Synnøve Sundsteigen" userId="19c42437-4938-46f5-882c-087437ab266b" providerId="ADAL" clId="{E9290A6A-0175-43D5-A765-7E6073D97469}" dt="2026-03-24T12:34:25.064" v="883"/>
        <pc:sldMkLst>
          <pc:docMk/>
          <pc:sldMk cId="2620587474" sldId="2147478104"/>
        </pc:sldMkLst>
        <pc:spChg chg="mod">
          <ac:chgData name="Anne Synnøve Sundsteigen" userId="19c42437-4938-46f5-882c-087437ab266b" providerId="ADAL" clId="{E9290A6A-0175-43D5-A765-7E6073D97469}" dt="2026-03-24T12:06:14.178" v="430" actId="20577"/>
          <ac:spMkLst>
            <pc:docMk/>
            <pc:sldMk cId="2620587474" sldId="2147478104"/>
            <ac:spMk id="2" creationId="{891F34D9-7949-A876-AE1B-B52F24D94F91}"/>
          </ac:spMkLst>
        </pc:spChg>
        <pc:spChg chg="mod">
          <ac:chgData name="Anne Synnøve Sundsteigen" userId="19c42437-4938-46f5-882c-087437ab266b" providerId="ADAL" clId="{E9290A6A-0175-43D5-A765-7E6073D97469}" dt="2026-03-24T12:11:16.633" v="513" actId="20577"/>
          <ac:spMkLst>
            <pc:docMk/>
            <pc:sldMk cId="2620587474" sldId="2147478104"/>
            <ac:spMk id="3" creationId="{AECBFBA2-FA94-0F51-5602-3FBFEB8B4B4E}"/>
          </ac:spMkLst>
        </pc:spChg>
        <pc:spChg chg="mod">
          <ac:chgData name="Anne Synnøve Sundsteigen" userId="19c42437-4938-46f5-882c-087437ab266b" providerId="ADAL" clId="{E9290A6A-0175-43D5-A765-7E6073D97469}" dt="2026-03-24T12:31:24.630" v="871" actId="20577"/>
          <ac:spMkLst>
            <pc:docMk/>
            <pc:sldMk cId="2620587474" sldId="2147478104"/>
            <ac:spMk id="4" creationId="{AB12E4C2-481A-04F2-FB7B-8026420C7B99}"/>
          </ac:spMkLst>
        </pc:spChg>
        <pc:picChg chg="add mod">
          <ac:chgData name="Anne Synnøve Sundsteigen" userId="19c42437-4938-46f5-882c-087437ab266b" providerId="ADAL" clId="{E9290A6A-0175-43D5-A765-7E6073D97469}" dt="2026-03-24T12:06:07.758" v="429" actId="14100"/>
          <ac:picMkLst>
            <pc:docMk/>
            <pc:sldMk cId="2620587474" sldId="2147478104"/>
            <ac:picMk id="9" creationId="{92C557A6-BB16-2DCE-E746-E0B0E7985B3A}"/>
          </ac:picMkLst>
        </pc:picChg>
        <pc:picChg chg="add mod">
          <ac:chgData name="Anne Synnøve Sundsteigen" userId="19c42437-4938-46f5-882c-087437ab266b" providerId="ADAL" clId="{E9290A6A-0175-43D5-A765-7E6073D97469}" dt="2026-03-24T12:12:56.638" v="537" actId="1076"/>
          <ac:picMkLst>
            <pc:docMk/>
            <pc:sldMk cId="2620587474" sldId="2147478104"/>
            <ac:picMk id="11" creationId="{39F35520-0AAE-75CC-1226-A6BD8E203DAD}"/>
          </ac:picMkLst>
        </pc:picChg>
        <pc:picChg chg="add mod">
          <ac:chgData name="Anne Synnøve Sundsteigen" userId="19c42437-4938-46f5-882c-087437ab266b" providerId="ADAL" clId="{E9290A6A-0175-43D5-A765-7E6073D97469}" dt="2026-03-24T12:33:43.279" v="878" actId="14100"/>
          <ac:picMkLst>
            <pc:docMk/>
            <pc:sldMk cId="2620587474" sldId="2147478104"/>
            <ac:picMk id="15" creationId="{0A3551AD-B13B-37AC-950A-F2043BB1E2A8}"/>
          </ac:picMkLst>
        </pc:picChg>
        <pc:picChg chg="add mod">
          <ac:chgData name="Anne Synnøve Sundsteigen" userId="19c42437-4938-46f5-882c-087437ab266b" providerId="ADAL" clId="{E9290A6A-0175-43D5-A765-7E6073D97469}" dt="2026-03-24T12:34:20.290" v="882" actId="1076"/>
          <ac:picMkLst>
            <pc:docMk/>
            <pc:sldMk cId="2620587474" sldId="2147478104"/>
            <ac:picMk id="17" creationId="{13D90567-082F-4B08-0C59-52F9C9968B2F}"/>
          </ac:picMkLst>
        </pc:picChg>
      </pc:sldChg>
      <pc:sldChg chg="addSp delSp modSp new del mod">
        <pc:chgData name="Anne Synnøve Sundsteigen" userId="19c42437-4938-46f5-882c-087437ab266b" providerId="ADAL" clId="{E9290A6A-0175-43D5-A765-7E6073D97469}" dt="2026-03-24T12:29:43.681" v="813" actId="2696"/>
        <pc:sldMkLst>
          <pc:docMk/>
          <pc:sldMk cId="605391724" sldId="2147478105"/>
        </pc:sldMkLst>
      </pc:sldChg>
      <pc:sldChg chg="addSp delSp modSp new del mod">
        <pc:chgData name="Anne Synnøve Sundsteigen" userId="19c42437-4938-46f5-882c-087437ab266b" providerId="ADAL" clId="{E9290A6A-0175-43D5-A765-7E6073D97469}" dt="2026-03-24T12:49:02.743" v="899" actId="2696"/>
        <pc:sldMkLst>
          <pc:docMk/>
          <pc:sldMk cId="958510622" sldId="2147478105"/>
        </pc:sldMkLst>
      </pc:sldChg>
      <pc:sldChg chg="addSp new">
        <pc:chgData name="Anne Synnøve Sundsteigen" userId="19c42437-4938-46f5-882c-087437ab266b" providerId="ADAL" clId="{E9290A6A-0175-43D5-A765-7E6073D97469}" dt="2026-03-24T12:47:10.907" v="890"/>
        <pc:sldMkLst>
          <pc:docMk/>
          <pc:sldMk cId="4138355889" sldId="2147478106"/>
        </pc:sldMkLst>
        <pc:spChg chg="add">
          <ac:chgData name="Anne Synnøve Sundsteigen" userId="19c42437-4938-46f5-882c-087437ab266b" providerId="ADAL" clId="{E9290A6A-0175-43D5-A765-7E6073D97469}" dt="2026-03-24T12:47:10.907" v="890"/>
          <ac:spMkLst>
            <pc:docMk/>
            <pc:sldMk cId="4138355889" sldId="2147478106"/>
            <ac:spMk id="4" creationId="{7E974C85-DD6F-DB84-D164-64471B54F181}"/>
          </ac:spMkLst>
        </pc:spChg>
      </pc:sldChg>
      <pc:sldChg chg="new del">
        <pc:chgData name="Anne Synnøve Sundsteigen" userId="19c42437-4938-46f5-882c-087437ab266b" providerId="ADAL" clId="{E9290A6A-0175-43D5-A765-7E6073D97469}" dt="2026-03-24T12:47:05.823" v="888" actId="680"/>
        <pc:sldMkLst>
          <pc:docMk/>
          <pc:sldMk cId="4277683887" sldId="2147478106"/>
        </pc:sldMkLst>
      </pc:sldChg>
      <pc:sldChg chg="addSp delSp modSp new mod">
        <pc:chgData name="Anne Synnøve Sundsteigen" userId="19c42437-4938-46f5-882c-087437ab266b" providerId="ADAL" clId="{E9290A6A-0175-43D5-A765-7E6073D97469}" dt="2026-03-24T13:02:32.906" v="933" actId="14100"/>
        <pc:sldMkLst>
          <pc:docMk/>
          <pc:sldMk cId="1221498711" sldId="2147478107"/>
        </pc:sldMkLst>
        <pc:picChg chg="add mod ord">
          <ac:chgData name="Anne Synnøve Sundsteigen" userId="19c42437-4938-46f5-882c-087437ab266b" providerId="ADAL" clId="{E9290A6A-0175-43D5-A765-7E6073D97469}" dt="2026-03-24T12:48:43.865" v="896" actId="22"/>
          <ac:picMkLst>
            <pc:docMk/>
            <pc:sldMk cId="1221498711" sldId="2147478107"/>
            <ac:picMk id="7" creationId="{D41C2B83-A7D6-ECC4-3DE5-1882FD5C23AA}"/>
          </ac:picMkLst>
        </pc:picChg>
        <pc:picChg chg="add mod">
          <ac:chgData name="Anne Synnøve Sundsteigen" userId="19c42437-4938-46f5-882c-087437ab266b" providerId="ADAL" clId="{E9290A6A-0175-43D5-A765-7E6073D97469}" dt="2026-03-24T12:48:58.287" v="898" actId="1076"/>
          <ac:picMkLst>
            <pc:docMk/>
            <pc:sldMk cId="1221498711" sldId="2147478107"/>
            <ac:picMk id="9" creationId="{686312EB-B577-FFFC-0577-171F03FEF979}"/>
          </ac:picMkLst>
        </pc:picChg>
        <pc:picChg chg="add mod">
          <ac:chgData name="Anne Synnøve Sundsteigen" userId="19c42437-4938-46f5-882c-087437ab266b" providerId="ADAL" clId="{E9290A6A-0175-43D5-A765-7E6073D97469}" dt="2026-03-24T12:49:39.167" v="903" actId="1076"/>
          <ac:picMkLst>
            <pc:docMk/>
            <pc:sldMk cId="1221498711" sldId="2147478107"/>
            <ac:picMk id="11" creationId="{9C8F39CC-39EB-53D9-FC77-71F2E96CB918}"/>
          </ac:picMkLst>
        </pc:picChg>
        <pc:picChg chg="add mod">
          <ac:chgData name="Anne Synnøve Sundsteigen" userId="19c42437-4938-46f5-882c-087437ab266b" providerId="ADAL" clId="{E9290A6A-0175-43D5-A765-7E6073D97469}" dt="2026-03-24T12:50:26.255" v="907" actId="1076"/>
          <ac:picMkLst>
            <pc:docMk/>
            <pc:sldMk cId="1221498711" sldId="2147478107"/>
            <ac:picMk id="13" creationId="{68AC6B61-A3CA-9CF1-13C1-8D9793A43731}"/>
          </ac:picMkLst>
        </pc:picChg>
        <pc:picChg chg="add mod">
          <ac:chgData name="Anne Synnøve Sundsteigen" userId="19c42437-4938-46f5-882c-087437ab266b" providerId="ADAL" clId="{E9290A6A-0175-43D5-A765-7E6073D97469}" dt="2026-03-24T12:51:12.362" v="913" actId="1076"/>
          <ac:picMkLst>
            <pc:docMk/>
            <pc:sldMk cId="1221498711" sldId="2147478107"/>
            <ac:picMk id="15" creationId="{FCFD9C94-38ED-3141-1F57-EE1CEE8023F9}"/>
          </ac:picMkLst>
        </pc:picChg>
        <pc:picChg chg="add mod">
          <ac:chgData name="Anne Synnøve Sundsteigen" userId="19c42437-4938-46f5-882c-087437ab266b" providerId="ADAL" clId="{E9290A6A-0175-43D5-A765-7E6073D97469}" dt="2026-03-24T12:51:57.243" v="916" actId="14100"/>
          <ac:picMkLst>
            <pc:docMk/>
            <pc:sldMk cId="1221498711" sldId="2147478107"/>
            <ac:picMk id="17" creationId="{42832728-65D2-EDEE-9515-DD904DACA8C0}"/>
          </ac:picMkLst>
        </pc:picChg>
        <pc:picChg chg="add mod">
          <ac:chgData name="Anne Synnøve Sundsteigen" userId="19c42437-4938-46f5-882c-087437ab266b" providerId="ADAL" clId="{E9290A6A-0175-43D5-A765-7E6073D97469}" dt="2026-03-24T12:58:56.709" v="920" actId="1076"/>
          <ac:picMkLst>
            <pc:docMk/>
            <pc:sldMk cId="1221498711" sldId="2147478107"/>
            <ac:picMk id="19" creationId="{BE209270-448E-2F5C-E20A-89C723F13601}"/>
          </ac:picMkLst>
        </pc:picChg>
        <pc:picChg chg="add mod">
          <ac:chgData name="Anne Synnøve Sundsteigen" userId="19c42437-4938-46f5-882c-087437ab266b" providerId="ADAL" clId="{E9290A6A-0175-43D5-A765-7E6073D97469}" dt="2026-03-24T12:59:32.847" v="923" actId="14100"/>
          <ac:picMkLst>
            <pc:docMk/>
            <pc:sldMk cId="1221498711" sldId="2147478107"/>
            <ac:picMk id="21" creationId="{6B2FFEAB-453C-7F37-7EEF-E4C3105DF067}"/>
          </ac:picMkLst>
        </pc:picChg>
        <pc:picChg chg="add mod">
          <ac:chgData name="Anne Synnøve Sundsteigen" userId="19c42437-4938-46f5-882c-087437ab266b" providerId="ADAL" clId="{E9290A6A-0175-43D5-A765-7E6073D97469}" dt="2026-03-24T13:00:40.306" v="927" actId="1076"/>
          <ac:picMkLst>
            <pc:docMk/>
            <pc:sldMk cId="1221498711" sldId="2147478107"/>
            <ac:picMk id="23" creationId="{1179D927-832F-A67A-BB74-7FA303DDE673}"/>
          </ac:picMkLst>
        </pc:picChg>
        <pc:picChg chg="add mod">
          <ac:chgData name="Anne Synnøve Sundsteigen" userId="19c42437-4938-46f5-882c-087437ab266b" providerId="ADAL" clId="{E9290A6A-0175-43D5-A765-7E6073D97469}" dt="2026-03-24T13:01:23.694" v="930" actId="14100"/>
          <ac:picMkLst>
            <pc:docMk/>
            <pc:sldMk cId="1221498711" sldId="2147478107"/>
            <ac:picMk id="25" creationId="{95D9EA50-F939-A6BF-1F72-EDC6F43EFA8D}"/>
          </ac:picMkLst>
        </pc:picChg>
        <pc:picChg chg="add mod">
          <ac:chgData name="Anne Synnøve Sundsteigen" userId="19c42437-4938-46f5-882c-087437ab266b" providerId="ADAL" clId="{E9290A6A-0175-43D5-A765-7E6073D97469}" dt="2026-03-24T13:02:32.906" v="933" actId="14100"/>
          <ac:picMkLst>
            <pc:docMk/>
            <pc:sldMk cId="1221498711" sldId="2147478107"/>
            <ac:picMk id="27" creationId="{229F08A6-6719-B7CC-5EA9-C83B437CCFF4}"/>
          </ac:picMkLst>
        </pc:picChg>
      </pc:sldChg>
      <pc:sldChg chg="addSp delSp modSp new mod">
        <pc:chgData name="Anne Synnøve Sundsteigen" userId="19c42437-4938-46f5-882c-087437ab266b" providerId="ADAL" clId="{E9290A6A-0175-43D5-A765-7E6073D97469}" dt="2026-03-24T13:13:09.805" v="1260" actId="20577"/>
        <pc:sldMkLst>
          <pc:docMk/>
          <pc:sldMk cId="527228322" sldId="2147478108"/>
        </pc:sldMkLst>
        <pc:spChg chg="mod">
          <ac:chgData name="Anne Synnøve Sundsteigen" userId="19c42437-4938-46f5-882c-087437ab266b" providerId="ADAL" clId="{E9290A6A-0175-43D5-A765-7E6073D97469}" dt="2026-03-24T13:13:09.805" v="1260" actId="20577"/>
          <ac:spMkLst>
            <pc:docMk/>
            <pc:sldMk cId="527228322" sldId="2147478108"/>
            <ac:spMk id="3" creationId="{C9F1352C-5BDB-EFC8-800B-3299EA778852}"/>
          </ac:spMkLst>
        </pc:spChg>
        <pc:spChg chg="add mod">
          <ac:chgData name="Anne Synnøve Sundsteigen" userId="19c42437-4938-46f5-882c-087437ab266b" providerId="ADAL" clId="{E9290A6A-0175-43D5-A765-7E6073D97469}" dt="2026-03-24T13:13:04.157" v="1259" actId="5793"/>
          <ac:spMkLst>
            <pc:docMk/>
            <pc:sldMk cId="527228322" sldId="2147478108"/>
            <ac:spMk id="11" creationId="{93B44E5F-7E1D-A674-DE22-68084FB9586E}"/>
          </ac:spMkLst>
        </pc:spChg>
        <pc:picChg chg="add mod ord">
          <ac:chgData name="Anne Synnøve Sundsteigen" userId="19c42437-4938-46f5-882c-087437ab266b" providerId="ADAL" clId="{E9290A6A-0175-43D5-A765-7E6073D97469}" dt="2026-03-24T13:06:06.201" v="938" actId="14100"/>
          <ac:picMkLst>
            <pc:docMk/>
            <pc:sldMk cId="527228322" sldId="2147478108"/>
            <ac:picMk id="8" creationId="{1DC0F332-7A8E-15EA-BA92-B5A8FBC27C8E}"/>
          </ac:picMkLst>
        </pc:picChg>
      </pc:sldChg>
      <pc:sldChg chg="addSp delSp modSp new mod">
        <pc:chgData name="Anne Synnøve Sundsteigen" userId="19c42437-4938-46f5-882c-087437ab266b" providerId="ADAL" clId="{E9290A6A-0175-43D5-A765-7E6073D97469}" dt="2026-03-24T13:20:56.855" v="1293" actId="1076"/>
        <pc:sldMkLst>
          <pc:docMk/>
          <pc:sldMk cId="3986612248" sldId="2147478109"/>
        </pc:sldMkLst>
        <pc:picChg chg="add mod ord">
          <ac:chgData name="Anne Synnøve Sundsteigen" userId="19c42437-4938-46f5-882c-087437ab266b" providerId="ADAL" clId="{E9290A6A-0175-43D5-A765-7E6073D97469}" dt="2026-03-24T13:17:16.047" v="1262" actId="22"/>
          <ac:picMkLst>
            <pc:docMk/>
            <pc:sldMk cId="3986612248" sldId="2147478109"/>
            <ac:picMk id="7" creationId="{B89E4CA2-D94F-96C1-E231-0F80834F77A0}"/>
          </ac:picMkLst>
        </pc:picChg>
        <pc:picChg chg="add mod">
          <ac:chgData name="Anne Synnøve Sundsteigen" userId="19c42437-4938-46f5-882c-087437ab266b" providerId="ADAL" clId="{E9290A6A-0175-43D5-A765-7E6073D97469}" dt="2026-03-24T13:17:37.780" v="1266" actId="1076"/>
          <ac:picMkLst>
            <pc:docMk/>
            <pc:sldMk cId="3986612248" sldId="2147478109"/>
            <ac:picMk id="9" creationId="{C4094337-184C-92AE-C38B-4ED352649F55}"/>
          </ac:picMkLst>
        </pc:picChg>
        <pc:picChg chg="add mod">
          <ac:chgData name="Anne Synnøve Sundsteigen" userId="19c42437-4938-46f5-882c-087437ab266b" providerId="ADAL" clId="{E9290A6A-0175-43D5-A765-7E6073D97469}" dt="2026-03-24T13:17:48.245" v="1268" actId="1076"/>
          <ac:picMkLst>
            <pc:docMk/>
            <pc:sldMk cId="3986612248" sldId="2147478109"/>
            <ac:picMk id="11" creationId="{8BF5C263-5439-BC21-50CE-0E554B641188}"/>
          </ac:picMkLst>
        </pc:picChg>
        <pc:picChg chg="add mod">
          <ac:chgData name="Anne Synnøve Sundsteigen" userId="19c42437-4938-46f5-882c-087437ab266b" providerId="ADAL" clId="{E9290A6A-0175-43D5-A765-7E6073D97469}" dt="2026-03-24T13:17:58.903" v="1270" actId="1076"/>
          <ac:picMkLst>
            <pc:docMk/>
            <pc:sldMk cId="3986612248" sldId="2147478109"/>
            <ac:picMk id="13" creationId="{D06404A7-438C-A9B4-BC58-4EF944F350ED}"/>
          </ac:picMkLst>
        </pc:picChg>
        <pc:picChg chg="add mod">
          <ac:chgData name="Anne Synnøve Sundsteigen" userId="19c42437-4938-46f5-882c-087437ab266b" providerId="ADAL" clId="{E9290A6A-0175-43D5-A765-7E6073D97469}" dt="2026-03-24T13:18:16.042" v="1272" actId="1076"/>
          <ac:picMkLst>
            <pc:docMk/>
            <pc:sldMk cId="3986612248" sldId="2147478109"/>
            <ac:picMk id="15" creationId="{E8064C31-5CFC-883F-8450-B46F4BC90047}"/>
          </ac:picMkLst>
        </pc:picChg>
        <pc:picChg chg="add mod">
          <ac:chgData name="Anne Synnøve Sundsteigen" userId="19c42437-4938-46f5-882c-087437ab266b" providerId="ADAL" clId="{E9290A6A-0175-43D5-A765-7E6073D97469}" dt="2026-03-24T13:18:34.828" v="1275" actId="14100"/>
          <ac:picMkLst>
            <pc:docMk/>
            <pc:sldMk cId="3986612248" sldId="2147478109"/>
            <ac:picMk id="17" creationId="{0BFA8DAA-8D76-BD90-EF67-BC478E86B0EE}"/>
          </ac:picMkLst>
        </pc:picChg>
        <pc:picChg chg="add mod">
          <ac:chgData name="Anne Synnøve Sundsteigen" userId="19c42437-4938-46f5-882c-087437ab266b" providerId="ADAL" clId="{E9290A6A-0175-43D5-A765-7E6073D97469}" dt="2026-03-24T13:18:50.998" v="1279" actId="1076"/>
          <ac:picMkLst>
            <pc:docMk/>
            <pc:sldMk cId="3986612248" sldId="2147478109"/>
            <ac:picMk id="19" creationId="{BC073E3C-1BCB-1783-2CB5-437749C907E5}"/>
          </ac:picMkLst>
        </pc:picChg>
        <pc:picChg chg="add mod">
          <ac:chgData name="Anne Synnøve Sundsteigen" userId="19c42437-4938-46f5-882c-087437ab266b" providerId="ADAL" clId="{E9290A6A-0175-43D5-A765-7E6073D97469}" dt="2026-03-24T13:19:10.207" v="1283" actId="1076"/>
          <ac:picMkLst>
            <pc:docMk/>
            <pc:sldMk cId="3986612248" sldId="2147478109"/>
            <ac:picMk id="21" creationId="{5CB0AF99-B5BF-7175-0132-7424AC22E77E}"/>
          </ac:picMkLst>
        </pc:picChg>
        <pc:picChg chg="add mod">
          <ac:chgData name="Anne Synnøve Sundsteigen" userId="19c42437-4938-46f5-882c-087437ab266b" providerId="ADAL" clId="{E9290A6A-0175-43D5-A765-7E6073D97469}" dt="2026-03-24T13:19:22.261" v="1285" actId="1076"/>
          <ac:picMkLst>
            <pc:docMk/>
            <pc:sldMk cId="3986612248" sldId="2147478109"/>
            <ac:picMk id="23" creationId="{90E36049-A042-49AA-21BB-7F4661D41739}"/>
          </ac:picMkLst>
        </pc:picChg>
        <pc:picChg chg="add mod">
          <ac:chgData name="Anne Synnøve Sundsteigen" userId="19c42437-4938-46f5-882c-087437ab266b" providerId="ADAL" clId="{E9290A6A-0175-43D5-A765-7E6073D97469}" dt="2026-03-24T13:19:39.586" v="1287" actId="1076"/>
          <ac:picMkLst>
            <pc:docMk/>
            <pc:sldMk cId="3986612248" sldId="2147478109"/>
            <ac:picMk id="25" creationId="{6F554240-82DB-A99C-6DC3-55531C128523}"/>
          </ac:picMkLst>
        </pc:picChg>
        <pc:picChg chg="add mod">
          <ac:chgData name="Anne Synnøve Sundsteigen" userId="19c42437-4938-46f5-882c-087437ab266b" providerId="ADAL" clId="{E9290A6A-0175-43D5-A765-7E6073D97469}" dt="2026-03-24T13:20:40.646" v="1291" actId="1076"/>
          <ac:picMkLst>
            <pc:docMk/>
            <pc:sldMk cId="3986612248" sldId="2147478109"/>
            <ac:picMk id="27" creationId="{9A78B45F-E904-420C-0188-3CBA26CEF260}"/>
          </ac:picMkLst>
        </pc:picChg>
        <pc:picChg chg="add mod">
          <ac:chgData name="Anne Synnøve Sundsteigen" userId="19c42437-4938-46f5-882c-087437ab266b" providerId="ADAL" clId="{E9290A6A-0175-43D5-A765-7E6073D97469}" dt="2026-03-24T13:20:56.855" v="1293" actId="1076"/>
          <ac:picMkLst>
            <pc:docMk/>
            <pc:sldMk cId="3986612248" sldId="2147478109"/>
            <ac:picMk id="29" creationId="{244104DE-4EF3-AF61-70DF-FD32714C02DB}"/>
          </ac:picMkLst>
        </pc:picChg>
      </pc:sldChg>
    </pc:docChg>
  </pc:docChgLst>
  <pc:docChgLst>
    <pc:chgData name="Benedicte Aas Glad" userId="55a9e165-0d8a-4034-a14f-0bb29877055b" providerId="ADAL" clId="{07F21E20-7E9E-54B4-9300-50EF0F4B7C0B}"/>
    <pc:docChg chg="undo custSel addSld delSld modSld sldOrd">
      <pc:chgData name="Benedicte Aas Glad" userId="55a9e165-0d8a-4034-a14f-0bb29877055b" providerId="ADAL" clId="{07F21E20-7E9E-54B4-9300-50EF0F4B7C0B}" dt="2026-03-27T07:50:32.089" v="1832" actId="1076"/>
      <pc:docMkLst>
        <pc:docMk/>
      </pc:docMkLst>
      <pc:sldChg chg="modSp mod">
        <pc:chgData name="Benedicte Aas Glad" userId="55a9e165-0d8a-4034-a14f-0bb29877055b" providerId="ADAL" clId="{07F21E20-7E9E-54B4-9300-50EF0F4B7C0B}" dt="2026-03-27T07:48:38.174" v="1813" actId="20577"/>
        <pc:sldMkLst>
          <pc:docMk/>
          <pc:sldMk cId="1397606944" sldId="256"/>
        </pc:sldMkLst>
        <pc:spChg chg="mod">
          <ac:chgData name="Benedicte Aas Glad" userId="55a9e165-0d8a-4034-a14f-0bb29877055b" providerId="ADAL" clId="{07F21E20-7E9E-54B4-9300-50EF0F4B7C0B}" dt="2026-03-27T07:48:38.174" v="1813" actId="20577"/>
          <ac:spMkLst>
            <pc:docMk/>
            <pc:sldMk cId="1397606944" sldId="256"/>
            <ac:spMk id="7" creationId="{4A46942D-7CC9-445F-1DAE-8529D705DC4B}"/>
          </ac:spMkLst>
        </pc:spChg>
      </pc:sldChg>
      <pc:sldChg chg="addSp delSp modSp add mod">
        <pc:chgData name="Benedicte Aas Glad" userId="55a9e165-0d8a-4034-a14f-0bb29877055b" providerId="ADAL" clId="{07F21E20-7E9E-54B4-9300-50EF0F4B7C0B}" dt="2026-03-25T10:04:19.486" v="1569" actId="20577"/>
        <pc:sldMkLst>
          <pc:docMk/>
          <pc:sldMk cId="3036882497" sldId="260"/>
        </pc:sldMkLst>
        <pc:spChg chg="mod">
          <ac:chgData name="Benedicte Aas Glad" userId="55a9e165-0d8a-4034-a14f-0bb29877055b" providerId="ADAL" clId="{07F21E20-7E9E-54B4-9300-50EF0F4B7C0B}" dt="2026-03-23T08:42:24.666" v="956" actId="948"/>
          <ac:spMkLst>
            <pc:docMk/>
            <pc:sldMk cId="3036882497" sldId="260"/>
            <ac:spMk id="2" creationId="{B2B94021-9BCF-9DBA-B0E5-612035CAA529}"/>
          </ac:spMkLst>
        </pc:spChg>
        <pc:spChg chg="mod">
          <ac:chgData name="Benedicte Aas Glad" userId="55a9e165-0d8a-4034-a14f-0bb29877055b" providerId="ADAL" clId="{07F21E20-7E9E-54B4-9300-50EF0F4B7C0B}" dt="2026-03-23T08:42:18.309" v="954" actId="14100"/>
          <ac:spMkLst>
            <pc:docMk/>
            <pc:sldMk cId="3036882497" sldId="260"/>
            <ac:spMk id="5" creationId="{0E730485-069B-7EF7-C733-1FEB6B54C7F9}"/>
          </ac:spMkLst>
        </pc:spChg>
        <pc:spChg chg="mod">
          <ac:chgData name="Benedicte Aas Glad" userId="55a9e165-0d8a-4034-a14f-0bb29877055b" providerId="ADAL" clId="{07F21E20-7E9E-54B4-9300-50EF0F4B7C0B}" dt="2026-03-23T08:44:23.179" v="999" actId="1036"/>
          <ac:spMkLst>
            <pc:docMk/>
            <pc:sldMk cId="3036882497" sldId="260"/>
            <ac:spMk id="6" creationId="{77F4D43E-A1A2-4D9A-0907-93BB318C7331}"/>
          </ac:spMkLst>
        </pc:spChg>
        <pc:spChg chg="mod">
          <ac:chgData name="Benedicte Aas Glad" userId="55a9e165-0d8a-4034-a14f-0bb29877055b" providerId="ADAL" clId="{07F21E20-7E9E-54B4-9300-50EF0F4B7C0B}" dt="2026-03-23T08:42:38.456" v="980" actId="255"/>
          <ac:spMkLst>
            <pc:docMk/>
            <pc:sldMk cId="3036882497" sldId="260"/>
            <ac:spMk id="7" creationId="{7D0EB2A6-0F76-1576-C7B0-95CFD21E2AE9}"/>
          </ac:spMkLst>
        </pc:spChg>
        <pc:spChg chg="mod">
          <ac:chgData name="Benedicte Aas Glad" userId="55a9e165-0d8a-4034-a14f-0bb29877055b" providerId="ADAL" clId="{07F21E20-7E9E-54B4-9300-50EF0F4B7C0B}" dt="2026-03-25T10:04:19.486" v="1569" actId="20577"/>
          <ac:spMkLst>
            <pc:docMk/>
            <pc:sldMk cId="3036882497" sldId="260"/>
            <ac:spMk id="8" creationId="{A736BEE8-49BD-6CBF-2BBB-9F97A2FE06AD}"/>
          </ac:spMkLst>
        </pc:spChg>
        <pc:spChg chg="mod">
          <ac:chgData name="Benedicte Aas Glad" userId="55a9e165-0d8a-4034-a14f-0bb29877055b" providerId="ADAL" clId="{07F21E20-7E9E-54B4-9300-50EF0F4B7C0B}" dt="2026-03-23T08:42:03.205" v="951" actId="1036"/>
          <ac:spMkLst>
            <pc:docMk/>
            <pc:sldMk cId="3036882497" sldId="260"/>
            <ac:spMk id="12" creationId="{D573A346-2B11-5C03-4EF7-F2FFA580B449}"/>
          </ac:spMkLst>
        </pc:spChg>
        <pc:spChg chg="mod">
          <ac:chgData name="Benedicte Aas Glad" userId="55a9e165-0d8a-4034-a14f-0bb29877055b" providerId="ADAL" clId="{07F21E20-7E9E-54B4-9300-50EF0F4B7C0B}" dt="2026-03-23T08:42:03.205" v="951" actId="1036"/>
          <ac:spMkLst>
            <pc:docMk/>
            <pc:sldMk cId="3036882497" sldId="260"/>
            <ac:spMk id="14" creationId="{AD449A0A-7951-85C8-30E9-E1DE2F9938C0}"/>
          </ac:spMkLst>
        </pc:spChg>
        <pc:spChg chg="mod">
          <ac:chgData name="Benedicte Aas Glad" userId="55a9e165-0d8a-4034-a14f-0bb29877055b" providerId="ADAL" clId="{07F21E20-7E9E-54B4-9300-50EF0F4B7C0B}" dt="2026-03-23T08:44:00.591" v="991" actId="207"/>
          <ac:spMkLst>
            <pc:docMk/>
            <pc:sldMk cId="3036882497" sldId="260"/>
            <ac:spMk id="23" creationId="{A78749B5-390F-A95C-A655-0A4F6713D574}"/>
          </ac:spMkLst>
        </pc:spChg>
        <pc:spChg chg="mod">
          <ac:chgData name="Benedicte Aas Glad" userId="55a9e165-0d8a-4034-a14f-0bb29877055b" providerId="ADAL" clId="{07F21E20-7E9E-54B4-9300-50EF0F4B7C0B}" dt="2026-03-23T08:44:00.591" v="991" actId="207"/>
          <ac:spMkLst>
            <pc:docMk/>
            <pc:sldMk cId="3036882497" sldId="260"/>
            <ac:spMk id="24" creationId="{0EB12EF4-2708-4CEA-4EAD-E99136857A60}"/>
          </ac:spMkLst>
        </pc:spChg>
        <pc:spChg chg="add del mod">
          <ac:chgData name="Benedicte Aas Glad" userId="55a9e165-0d8a-4034-a14f-0bb29877055b" providerId="ADAL" clId="{07F21E20-7E9E-54B4-9300-50EF0F4B7C0B}" dt="2026-03-23T08:42:38.456" v="980" actId="255"/>
          <ac:spMkLst>
            <pc:docMk/>
            <pc:sldMk cId="3036882497" sldId="260"/>
            <ac:spMk id="25" creationId="{3093974D-0011-A2C5-81AC-F56EEEA1C87F}"/>
          </ac:spMkLst>
        </pc:spChg>
        <pc:spChg chg="mod">
          <ac:chgData name="Benedicte Aas Glad" userId="55a9e165-0d8a-4034-a14f-0bb29877055b" providerId="ADAL" clId="{07F21E20-7E9E-54B4-9300-50EF0F4B7C0B}" dt="2026-03-23T08:42:03.205" v="951" actId="1036"/>
          <ac:spMkLst>
            <pc:docMk/>
            <pc:sldMk cId="3036882497" sldId="260"/>
            <ac:spMk id="26" creationId="{D05212EA-EC43-9F2D-656D-6518EEA0CD24}"/>
          </ac:spMkLst>
        </pc:spChg>
        <pc:spChg chg="mod">
          <ac:chgData name="Benedicte Aas Glad" userId="55a9e165-0d8a-4034-a14f-0bb29877055b" providerId="ADAL" clId="{07F21E20-7E9E-54B4-9300-50EF0F4B7C0B}" dt="2026-03-23T08:44:00.591" v="991" actId="207"/>
          <ac:spMkLst>
            <pc:docMk/>
            <pc:sldMk cId="3036882497" sldId="260"/>
            <ac:spMk id="30" creationId="{1498608B-F583-6E52-B614-5F192ADD2244}"/>
          </ac:spMkLst>
        </pc:spChg>
        <pc:graphicFrameChg chg="mod">
          <ac:chgData name="Benedicte Aas Glad" userId="55a9e165-0d8a-4034-a14f-0bb29877055b" providerId="ADAL" clId="{07F21E20-7E9E-54B4-9300-50EF0F4B7C0B}" dt="2026-03-23T08:42:24.675" v="979"/>
          <ac:graphicFrameMkLst>
            <pc:docMk/>
            <pc:sldMk cId="3036882497" sldId="260"/>
            <ac:graphicFrameMk id="4" creationId="{14A57EF9-5970-303B-232A-E479AD0CECD1}"/>
          </ac:graphicFrameMkLst>
        </pc:graphicFrameChg>
        <pc:picChg chg="mod">
          <ac:chgData name="Benedicte Aas Glad" userId="55a9e165-0d8a-4034-a14f-0bb29877055b" providerId="ADAL" clId="{07F21E20-7E9E-54B4-9300-50EF0F4B7C0B}" dt="2026-03-23T08:42:03.205" v="951" actId="1036"/>
          <ac:picMkLst>
            <pc:docMk/>
            <pc:sldMk cId="3036882497" sldId="260"/>
            <ac:picMk id="15" creationId="{A110EF28-5D13-E410-353B-2E2C5D0BA05A}"/>
          </ac:picMkLst>
        </pc:picChg>
        <pc:picChg chg="add mod">
          <ac:chgData name="Benedicte Aas Glad" userId="55a9e165-0d8a-4034-a14f-0bb29877055b" providerId="ADAL" clId="{07F21E20-7E9E-54B4-9300-50EF0F4B7C0B}" dt="2026-03-23T08:41:45.372" v="924" actId="207"/>
          <ac:picMkLst>
            <pc:docMk/>
            <pc:sldMk cId="3036882497" sldId="260"/>
            <ac:picMk id="38" creationId="{697D6705-DEC5-7CFB-D9A3-A366E8AC1DEE}"/>
          </ac:picMkLst>
        </pc:picChg>
      </pc:sldChg>
      <pc:sldChg chg="modSp del mod">
        <pc:chgData name="Benedicte Aas Glad" userId="55a9e165-0d8a-4034-a14f-0bb29877055b" providerId="ADAL" clId="{07F21E20-7E9E-54B4-9300-50EF0F4B7C0B}" dt="2026-03-26T13:05:35.474" v="1769" actId="2696"/>
        <pc:sldMkLst>
          <pc:docMk/>
          <pc:sldMk cId="4057584436" sldId="2147478088"/>
        </pc:sldMkLst>
        <pc:spChg chg="mod">
          <ac:chgData name="Benedicte Aas Glad" userId="55a9e165-0d8a-4034-a14f-0bb29877055b" providerId="ADAL" clId="{07F21E20-7E9E-54B4-9300-50EF0F4B7C0B}" dt="2026-03-26T12:53:17.202" v="1571" actId="1076"/>
          <ac:spMkLst>
            <pc:docMk/>
            <pc:sldMk cId="4057584436" sldId="2147478088"/>
            <ac:spMk id="10" creationId="{001618AF-3D12-F3DA-E2CD-FE72012B2D6E}"/>
          </ac:spMkLst>
        </pc:spChg>
      </pc:sldChg>
      <pc:sldChg chg="modSp add mod">
        <pc:chgData name="Benedicte Aas Glad" userId="55a9e165-0d8a-4034-a14f-0bb29877055b" providerId="ADAL" clId="{07F21E20-7E9E-54B4-9300-50EF0F4B7C0B}" dt="2026-03-27T07:49:15.076" v="1831" actId="20577"/>
        <pc:sldMkLst>
          <pc:docMk/>
          <pc:sldMk cId="3791873757" sldId="2147478090"/>
        </pc:sldMkLst>
        <pc:spChg chg="mod">
          <ac:chgData name="Benedicte Aas Glad" userId="55a9e165-0d8a-4034-a14f-0bb29877055b" providerId="ADAL" clId="{07F21E20-7E9E-54B4-9300-50EF0F4B7C0B}" dt="2026-03-27T07:49:15.076" v="1831" actId="20577"/>
          <ac:spMkLst>
            <pc:docMk/>
            <pc:sldMk cId="3791873757" sldId="2147478090"/>
            <ac:spMk id="5" creationId="{890D56D6-0A3B-E225-52B8-B5980448FD5D}"/>
          </ac:spMkLst>
        </pc:spChg>
        <pc:graphicFrameChg chg="mod modGraphic">
          <ac:chgData name="Benedicte Aas Glad" userId="55a9e165-0d8a-4034-a14f-0bb29877055b" providerId="ADAL" clId="{07F21E20-7E9E-54B4-9300-50EF0F4B7C0B}" dt="2026-03-23T11:19:12.043" v="1402" actId="20577"/>
          <ac:graphicFrameMkLst>
            <pc:docMk/>
            <pc:sldMk cId="3791873757" sldId="2147478090"/>
            <ac:graphicFrameMk id="2" creationId="{8D024BBF-DD3C-301C-EEB5-63E8AE9BF067}"/>
          </ac:graphicFrameMkLst>
        </pc:graphicFrameChg>
      </pc:sldChg>
      <pc:sldChg chg="modSp mod">
        <pc:chgData name="Benedicte Aas Glad" userId="55a9e165-0d8a-4034-a14f-0bb29877055b" providerId="ADAL" clId="{07F21E20-7E9E-54B4-9300-50EF0F4B7C0B}" dt="2026-03-26T19:20:59.250" v="1803" actId="120"/>
        <pc:sldMkLst>
          <pc:docMk/>
          <pc:sldMk cId="2057284193" sldId="2147478096"/>
        </pc:sldMkLst>
        <pc:spChg chg="mod">
          <ac:chgData name="Benedicte Aas Glad" userId="55a9e165-0d8a-4034-a14f-0bb29877055b" providerId="ADAL" clId="{07F21E20-7E9E-54B4-9300-50EF0F4B7C0B}" dt="2026-03-26T19:20:36.008" v="1800" actId="1076"/>
          <ac:spMkLst>
            <pc:docMk/>
            <pc:sldMk cId="2057284193" sldId="2147478096"/>
            <ac:spMk id="29" creationId="{6DBF4BF0-FBBE-6865-5C99-97910D5C7303}"/>
          </ac:spMkLst>
        </pc:spChg>
        <pc:spChg chg="mod">
          <ac:chgData name="Benedicte Aas Glad" userId="55a9e165-0d8a-4034-a14f-0bb29877055b" providerId="ADAL" clId="{07F21E20-7E9E-54B4-9300-50EF0F4B7C0B}" dt="2026-03-26T19:20:59.250" v="1803" actId="120"/>
          <ac:spMkLst>
            <pc:docMk/>
            <pc:sldMk cId="2057284193" sldId="2147478096"/>
            <ac:spMk id="68" creationId="{935E19A3-3C43-16A1-E7BF-78F62B4B984D}"/>
          </ac:spMkLst>
        </pc:spChg>
      </pc:sldChg>
      <pc:sldChg chg="modSp mod">
        <pc:chgData name="Benedicte Aas Glad" userId="55a9e165-0d8a-4034-a14f-0bb29877055b" providerId="ADAL" clId="{07F21E20-7E9E-54B4-9300-50EF0F4B7C0B}" dt="2026-03-26T19:21:27.672" v="1804" actId="20577"/>
        <pc:sldMkLst>
          <pc:docMk/>
          <pc:sldMk cId="2593471067" sldId="2147478097"/>
        </pc:sldMkLst>
        <pc:graphicFrameChg chg="modGraphic">
          <ac:chgData name="Benedicte Aas Glad" userId="55a9e165-0d8a-4034-a14f-0bb29877055b" providerId="ADAL" clId="{07F21E20-7E9E-54B4-9300-50EF0F4B7C0B}" dt="2026-03-26T19:21:27.672" v="1804" actId="20577"/>
          <ac:graphicFrameMkLst>
            <pc:docMk/>
            <pc:sldMk cId="2593471067" sldId="2147478097"/>
            <ac:graphicFrameMk id="14" creationId="{9B3226AB-82A6-0E4B-8BBE-74671D5BD086}"/>
          </ac:graphicFrameMkLst>
        </pc:graphicFrameChg>
      </pc:sldChg>
      <pc:sldChg chg="addSp delSp modSp add mod ord">
        <pc:chgData name="Benedicte Aas Glad" userId="55a9e165-0d8a-4034-a14f-0bb29877055b" providerId="ADAL" clId="{07F21E20-7E9E-54B4-9300-50EF0F4B7C0B}" dt="2026-03-23T09:56:29.553" v="1373" actId="1037"/>
        <pc:sldMkLst>
          <pc:docMk/>
          <pc:sldMk cId="983309991" sldId="2147478098"/>
        </pc:sldMkLst>
        <pc:spChg chg="add mod">
          <ac:chgData name="Benedicte Aas Glad" userId="55a9e165-0d8a-4034-a14f-0bb29877055b" providerId="ADAL" clId="{07F21E20-7E9E-54B4-9300-50EF0F4B7C0B}" dt="2026-03-23T09:56:14.342" v="1352" actId="14100"/>
          <ac:spMkLst>
            <pc:docMk/>
            <pc:sldMk cId="983309991" sldId="2147478098"/>
            <ac:spMk id="2" creationId="{56D5E61C-7E81-9391-9DF3-29E76E20C6B5}"/>
          </ac:spMkLst>
        </pc:spChg>
        <pc:spChg chg="mod">
          <ac:chgData name="Benedicte Aas Glad" userId="55a9e165-0d8a-4034-a14f-0bb29877055b" providerId="ADAL" clId="{07F21E20-7E9E-54B4-9300-50EF0F4B7C0B}" dt="2026-03-23T09:55:23.739" v="1304"/>
          <ac:spMkLst>
            <pc:docMk/>
            <pc:sldMk cId="983309991" sldId="2147478098"/>
            <ac:spMk id="4" creationId="{6F953D48-35A0-61FE-8C61-3EA952525F04}"/>
          </ac:spMkLst>
        </pc:spChg>
        <pc:spChg chg="mod">
          <ac:chgData name="Benedicte Aas Glad" userId="55a9e165-0d8a-4034-a14f-0bb29877055b" providerId="ADAL" clId="{07F21E20-7E9E-54B4-9300-50EF0F4B7C0B}" dt="2026-03-23T09:55:23.740" v="1305"/>
          <ac:spMkLst>
            <pc:docMk/>
            <pc:sldMk cId="983309991" sldId="2147478098"/>
            <ac:spMk id="5" creationId="{6A128112-984F-C473-C1E8-2B57FFC5D183}"/>
          </ac:spMkLst>
        </pc:spChg>
        <pc:spChg chg="mod">
          <ac:chgData name="Benedicte Aas Glad" userId="55a9e165-0d8a-4034-a14f-0bb29877055b" providerId="ADAL" clId="{07F21E20-7E9E-54B4-9300-50EF0F4B7C0B}" dt="2026-03-23T09:55:23.739" v="1303"/>
          <ac:spMkLst>
            <pc:docMk/>
            <pc:sldMk cId="983309991" sldId="2147478098"/>
            <ac:spMk id="7" creationId="{791064AF-DEC0-4857-19FC-2DD667ADCE26}"/>
          </ac:spMkLst>
        </pc:spChg>
        <pc:spChg chg="add mod">
          <ac:chgData name="Benedicte Aas Glad" userId="55a9e165-0d8a-4034-a14f-0bb29877055b" providerId="ADAL" clId="{07F21E20-7E9E-54B4-9300-50EF0F4B7C0B}" dt="2026-03-23T09:56:29.553" v="1373" actId="1037"/>
          <ac:spMkLst>
            <pc:docMk/>
            <pc:sldMk cId="983309991" sldId="2147478098"/>
            <ac:spMk id="10" creationId="{81C5FD2F-863A-B4AD-0A73-8A18F65EF930}"/>
          </ac:spMkLst>
        </pc:spChg>
        <pc:spChg chg="mod">
          <ac:chgData name="Benedicte Aas Glad" userId="55a9e165-0d8a-4034-a14f-0bb29877055b" providerId="ADAL" clId="{07F21E20-7E9E-54B4-9300-50EF0F4B7C0B}" dt="2026-03-23T09:55:23.740" v="1306"/>
          <ac:spMkLst>
            <pc:docMk/>
            <pc:sldMk cId="983309991" sldId="2147478098"/>
            <ac:spMk id="11" creationId="{016A0BDD-FAF9-447E-152C-E441029AF563}"/>
          </ac:spMkLst>
        </pc:spChg>
        <pc:spChg chg="add mod">
          <ac:chgData name="Benedicte Aas Glad" userId="55a9e165-0d8a-4034-a14f-0bb29877055b" providerId="ADAL" clId="{07F21E20-7E9E-54B4-9300-50EF0F4B7C0B}" dt="2026-03-23T09:56:20.882" v="1353" actId="1076"/>
          <ac:spMkLst>
            <pc:docMk/>
            <pc:sldMk cId="983309991" sldId="2147478098"/>
            <ac:spMk id="12" creationId="{377AE9AE-1183-0D67-61CF-448A5B03781F}"/>
          </ac:spMkLst>
        </pc:spChg>
        <pc:spChg chg="add mod">
          <ac:chgData name="Benedicte Aas Glad" userId="55a9e165-0d8a-4034-a14f-0bb29877055b" providerId="ADAL" clId="{07F21E20-7E9E-54B4-9300-50EF0F4B7C0B}" dt="2026-03-23T09:56:29.553" v="1373" actId="1037"/>
          <ac:spMkLst>
            <pc:docMk/>
            <pc:sldMk cId="983309991" sldId="2147478098"/>
            <ac:spMk id="13" creationId="{6795A37E-6DF3-DA1E-CFC1-85738ADAAC4E}"/>
          </ac:spMkLst>
        </pc:spChg>
        <pc:spChg chg="add mod">
          <ac:chgData name="Benedicte Aas Glad" userId="55a9e165-0d8a-4034-a14f-0bb29877055b" providerId="ADAL" clId="{07F21E20-7E9E-54B4-9300-50EF0F4B7C0B}" dt="2026-03-23T09:56:29.553" v="1373" actId="1037"/>
          <ac:spMkLst>
            <pc:docMk/>
            <pc:sldMk cId="983309991" sldId="2147478098"/>
            <ac:spMk id="16" creationId="{B095F6AC-5A73-5A26-CAB8-3550A9F99E6F}"/>
          </ac:spMkLst>
        </pc:spChg>
        <pc:spChg chg="add mod">
          <ac:chgData name="Benedicte Aas Glad" userId="55a9e165-0d8a-4034-a14f-0bb29877055b" providerId="ADAL" clId="{07F21E20-7E9E-54B4-9300-50EF0F4B7C0B}" dt="2026-03-23T09:56:29.553" v="1373" actId="1037"/>
          <ac:spMkLst>
            <pc:docMk/>
            <pc:sldMk cId="983309991" sldId="2147478098"/>
            <ac:spMk id="18" creationId="{BB584066-94E3-A7C8-D2D7-C0CA9763C5B5}"/>
          </ac:spMkLst>
        </pc:spChg>
        <pc:graphicFrameChg chg="mod">
          <ac:chgData name="Benedicte Aas Glad" userId="55a9e165-0d8a-4034-a14f-0bb29877055b" providerId="ADAL" clId="{07F21E20-7E9E-54B4-9300-50EF0F4B7C0B}" dt="2026-03-23T09:55:23.743" v="1316"/>
          <ac:graphicFrameMkLst>
            <pc:docMk/>
            <pc:sldMk cId="983309991" sldId="2147478098"/>
            <ac:graphicFrameMk id="6" creationId="{D5A565C4-50BD-C610-09B8-B30A2466DC6B}"/>
          </ac:graphicFrameMkLst>
        </pc:graphicFrameChg>
        <pc:picChg chg="mod">
          <ac:chgData name="Benedicte Aas Glad" userId="55a9e165-0d8a-4034-a14f-0bb29877055b" providerId="ADAL" clId="{07F21E20-7E9E-54B4-9300-50EF0F4B7C0B}" dt="2026-03-23T09:55:23.740" v="1307"/>
          <ac:picMkLst>
            <pc:docMk/>
            <pc:sldMk cId="983309991" sldId="2147478098"/>
            <ac:picMk id="3" creationId="{B2006924-21EC-8DDB-7964-2A6C5DD68E88}"/>
          </ac:picMkLst>
        </pc:picChg>
        <pc:picChg chg="add mod">
          <ac:chgData name="Benedicte Aas Glad" userId="55a9e165-0d8a-4034-a14f-0bb29877055b" providerId="ADAL" clId="{07F21E20-7E9E-54B4-9300-50EF0F4B7C0B}" dt="2026-03-23T09:56:29.553" v="1373" actId="1037"/>
          <ac:picMkLst>
            <pc:docMk/>
            <pc:sldMk cId="983309991" sldId="2147478098"/>
            <ac:picMk id="15" creationId="{32872EB1-7F5B-D527-F195-65CBA5899ECF}"/>
          </ac:picMkLst>
        </pc:picChg>
      </pc:sldChg>
      <pc:sldChg chg="addSp delSp modSp new mod">
        <pc:chgData name="Benedicte Aas Glad" userId="55a9e165-0d8a-4034-a14f-0bb29877055b" providerId="ADAL" clId="{07F21E20-7E9E-54B4-9300-50EF0F4B7C0B}" dt="2026-03-23T11:24:49.930" v="1506"/>
        <pc:sldMkLst>
          <pc:docMk/>
          <pc:sldMk cId="3269990707" sldId="2147478099"/>
        </pc:sldMkLst>
        <pc:spChg chg="mod">
          <ac:chgData name="Benedicte Aas Glad" userId="55a9e165-0d8a-4034-a14f-0bb29877055b" providerId="ADAL" clId="{07F21E20-7E9E-54B4-9300-50EF0F4B7C0B}" dt="2026-03-23T11:24:49.917" v="1482" actId="948"/>
          <ac:spMkLst>
            <pc:docMk/>
            <pc:sldMk cId="3269990707" sldId="2147478099"/>
            <ac:spMk id="2" creationId="{6C32C36C-7406-12A0-E9B8-66F3F3754B1D}"/>
          </ac:spMkLst>
        </pc:spChg>
        <pc:graphicFrameChg chg="add mod modVis">
          <ac:chgData name="Benedicte Aas Glad" userId="55a9e165-0d8a-4034-a14f-0bb29877055b" providerId="ADAL" clId="{07F21E20-7E9E-54B4-9300-50EF0F4B7C0B}" dt="2026-03-23T11:24:49.930" v="1506"/>
          <ac:graphicFrameMkLst>
            <pc:docMk/>
            <pc:sldMk cId="3269990707" sldId="2147478099"/>
            <ac:graphicFrameMk id="5" creationId="{E0FA43D8-43F3-D983-155F-8BA4955765AA}"/>
          </ac:graphicFrameMkLst>
        </pc:graphicFrameChg>
      </pc:sldChg>
      <pc:sldChg chg="modSp add mod">
        <pc:chgData name="Benedicte Aas Glad" userId="55a9e165-0d8a-4034-a14f-0bb29877055b" providerId="ADAL" clId="{07F21E20-7E9E-54B4-9300-50EF0F4B7C0B}" dt="2026-03-23T11:39:58.064" v="1553"/>
        <pc:sldMkLst>
          <pc:docMk/>
          <pc:sldMk cId="1038888317" sldId="2147478101"/>
        </pc:sldMkLst>
        <pc:spChg chg="mod">
          <ac:chgData name="Benedicte Aas Glad" userId="55a9e165-0d8a-4034-a14f-0bb29877055b" providerId="ADAL" clId="{07F21E20-7E9E-54B4-9300-50EF0F4B7C0B}" dt="2026-03-23T11:39:58.060" v="1551" actId="948"/>
          <ac:spMkLst>
            <pc:docMk/>
            <pc:sldMk cId="1038888317" sldId="2147478101"/>
            <ac:spMk id="2" creationId="{8BD3F5E8-F949-476D-CB97-03B7870D3379}"/>
          </ac:spMkLst>
        </pc:spChg>
        <pc:graphicFrameChg chg="mod">
          <ac:chgData name="Benedicte Aas Glad" userId="55a9e165-0d8a-4034-a14f-0bb29877055b" providerId="ADAL" clId="{07F21E20-7E9E-54B4-9300-50EF0F4B7C0B}" dt="2026-03-23T11:39:58.064" v="1553"/>
          <ac:graphicFrameMkLst>
            <pc:docMk/>
            <pc:sldMk cId="1038888317" sldId="2147478101"/>
            <ac:graphicFrameMk id="5" creationId="{68E51679-30A0-BF38-95E3-D52D83408BD8}"/>
          </ac:graphicFrameMkLst>
        </pc:graphicFrameChg>
      </pc:sldChg>
      <pc:sldChg chg="addSp modSp mod">
        <pc:chgData name="Benedicte Aas Glad" userId="55a9e165-0d8a-4034-a14f-0bb29877055b" providerId="ADAL" clId="{07F21E20-7E9E-54B4-9300-50EF0F4B7C0B}" dt="2026-03-27T07:46:35.669" v="1807" actId="2085"/>
        <pc:sldMkLst>
          <pc:docMk/>
          <pc:sldMk cId="2471623438" sldId="2147478103"/>
        </pc:sldMkLst>
        <pc:spChg chg="add mod">
          <ac:chgData name="Benedicte Aas Glad" userId="55a9e165-0d8a-4034-a14f-0bb29877055b" providerId="ADAL" clId="{07F21E20-7E9E-54B4-9300-50EF0F4B7C0B}" dt="2026-03-27T07:46:35.669" v="1807" actId="2085"/>
          <ac:spMkLst>
            <pc:docMk/>
            <pc:sldMk cId="2471623438" sldId="2147478103"/>
            <ac:spMk id="5" creationId="{2552AEC2-7371-A59F-940C-184EB459E9AA}"/>
          </ac:spMkLst>
        </pc:spChg>
      </pc:sldChg>
      <pc:sldChg chg="addSp modSp">
        <pc:chgData name="Benedicte Aas Glad" userId="55a9e165-0d8a-4034-a14f-0bb29877055b" providerId="ADAL" clId="{07F21E20-7E9E-54B4-9300-50EF0F4B7C0B}" dt="2026-03-27T07:47:01.979" v="1808"/>
        <pc:sldMkLst>
          <pc:docMk/>
          <pc:sldMk cId="2620587474" sldId="2147478104"/>
        </pc:sldMkLst>
        <pc:spChg chg="add mod">
          <ac:chgData name="Benedicte Aas Glad" userId="55a9e165-0d8a-4034-a14f-0bb29877055b" providerId="ADAL" clId="{07F21E20-7E9E-54B4-9300-50EF0F4B7C0B}" dt="2026-03-27T07:47:01.979" v="1808"/>
          <ac:spMkLst>
            <pc:docMk/>
            <pc:sldMk cId="2620587474" sldId="2147478104"/>
            <ac:spMk id="5" creationId="{A7943A0C-42D1-43B9-B1CA-584D7F707017}"/>
          </ac:spMkLst>
        </pc:spChg>
      </pc:sldChg>
      <pc:sldChg chg="addSp modSp">
        <pc:chgData name="Benedicte Aas Glad" userId="55a9e165-0d8a-4034-a14f-0bb29877055b" providerId="ADAL" clId="{07F21E20-7E9E-54B4-9300-50EF0F4B7C0B}" dt="2026-03-27T07:47:04.379" v="1809"/>
        <pc:sldMkLst>
          <pc:docMk/>
          <pc:sldMk cId="329664736" sldId="2147478111"/>
        </pc:sldMkLst>
        <pc:spChg chg="add mod">
          <ac:chgData name="Benedicte Aas Glad" userId="55a9e165-0d8a-4034-a14f-0bb29877055b" providerId="ADAL" clId="{07F21E20-7E9E-54B4-9300-50EF0F4B7C0B}" dt="2026-03-27T07:47:04.379" v="1809"/>
          <ac:spMkLst>
            <pc:docMk/>
            <pc:sldMk cId="329664736" sldId="2147478111"/>
            <ac:spMk id="2" creationId="{657E5551-33BB-2347-E260-20B81F90C934}"/>
          </ac:spMkLst>
        </pc:spChg>
      </pc:sldChg>
      <pc:sldChg chg="addSp delSp modSp add mod">
        <pc:chgData name="Benedicte Aas Glad" userId="55a9e165-0d8a-4034-a14f-0bb29877055b" providerId="ADAL" clId="{07F21E20-7E9E-54B4-9300-50EF0F4B7C0B}" dt="2026-03-27T07:50:32.089" v="1832" actId="1076"/>
        <pc:sldMkLst>
          <pc:docMk/>
          <pc:sldMk cId="2262783064" sldId="2147478113"/>
        </pc:sldMkLst>
        <pc:spChg chg="add mod">
          <ac:chgData name="Benedicte Aas Glad" userId="55a9e165-0d8a-4034-a14f-0bb29877055b" providerId="ADAL" clId="{07F21E20-7E9E-54B4-9300-50EF0F4B7C0B}" dt="2026-03-26T12:58:45.579" v="1575"/>
          <ac:spMkLst>
            <pc:docMk/>
            <pc:sldMk cId="2262783064" sldId="2147478113"/>
            <ac:spMk id="2" creationId="{4F263848-7518-C698-FD1D-CE7CA8797797}"/>
          </ac:spMkLst>
        </pc:spChg>
        <pc:spChg chg="add del mod">
          <ac:chgData name="Benedicte Aas Glad" userId="55a9e165-0d8a-4034-a14f-0bb29877055b" providerId="ADAL" clId="{07F21E20-7E9E-54B4-9300-50EF0F4B7C0B}" dt="2026-03-27T07:50:32.089" v="1832" actId="1076"/>
          <ac:spMkLst>
            <pc:docMk/>
            <pc:sldMk cId="2262783064" sldId="2147478113"/>
            <ac:spMk id="3" creationId="{F9794A36-B0B7-6C27-E760-EFD60FDC43F8}"/>
          </ac:spMkLst>
        </pc:spChg>
        <pc:spChg chg="mod">
          <ac:chgData name="Benedicte Aas Glad" userId="55a9e165-0d8a-4034-a14f-0bb29877055b" providerId="ADAL" clId="{07F21E20-7E9E-54B4-9300-50EF0F4B7C0B}" dt="2026-03-26T13:06:24.606" v="1772" actId="948"/>
          <ac:spMkLst>
            <pc:docMk/>
            <pc:sldMk cId="2262783064" sldId="2147478113"/>
            <ac:spMk id="5" creationId="{63C3F528-7199-FD63-A1C1-444B6194EA2A}"/>
          </ac:spMkLst>
        </pc:spChg>
        <pc:spChg chg="add del mod">
          <ac:chgData name="Benedicte Aas Glad" userId="55a9e165-0d8a-4034-a14f-0bb29877055b" providerId="ADAL" clId="{07F21E20-7E9E-54B4-9300-50EF0F4B7C0B}" dt="2026-03-26T13:01:00.370" v="1608"/>
          <ac:spMkLst>
            <pc:docMk/>
            <pc:sldMk cId="2262783064" sldId="2147478113"/>
            <ac:spMk id="6" creationId="{F36AF758-BABB-3F5F-0FF1-CB97FCA6AC59}"/>
          </ac:spMkLst>
        </pc:spChg>
        <pc:spChg chg="add del">
          <ac:chgData name="Benedicte Aas Glad" userId="55a9e165-0d8a-4034-a14f-0bb29877055b" providerId="ADAL" clId="{07F21E20-7E9E-54B4-9300-50EF0F4B7C0B}" dt="2026-03-26T13:00:25.328" v="1586" actId="478"/>
          <ac:spMkLst>
            <pc:docMk/>
            <pc:sldMk cId="2262783064" sldId="2147478113"/>
            <ac:spMk id="9" creationId="{E6003737-5AA4-15A0-0C36-49E7879569E1}"/>
          </ac:spMkLst>
        </pc:spChg>
        <pc:spChg chg="mod">
          <ac:chgData name="Benedicte Aas Glad" userId="55a9e165-0d8a-4034-a14f-0bb29877055b" providerId="ADAL" clId="{07F21E20-7E9E-54B4-9300-50EF0F4B7C0B}" dt="2026-03-26T13:05:25.516" v="1742" actId="14100"/>
          <ac:spMkLst>
            <pc:docMk/>
            <pc:sldMk cId="2262783064" sldId="2147478113"/>
            <ac:spMk id="10" creationId="{94CD3A55-547A-C30F-9ADC-223930FCFB03}"/>
          </ac:spMkLst>
        </pc:spChg>
        <pc:spChg chg="add mod">
          <ac:chgData name="Benedicte Aas Glad" userId="55a9e165-0d8a-4034-a14f-0bb29877055b" providerId="ADAL" clId="{07F21E20-7E9E-54B4-9300-50EF0F4B7C0B}" dt="2026-03-26T13:05:40.906" v="1770" actId="20577"/>
          <ac:spMkLst>
            <pc:docMk/>
            <pc:sldMk cId="2262783064" sldId="2147478113"/>
            <ac:spMk id="11" creationId="{58EC6EE6-DF1E-7441-4743-B850AEB234DF}"/>
          </ac:spMkLst>
        </pc:spChg>
        <pc:spChg chg="add mod">
          <ac:chgData name="Benedicte Aas Glad" userId="55a9e165-0d8a-4034-a14f-0bb29877055b" providerId="ADAL" clId="{07F21E20-7E9E-54B4-9300-50EF0F4B7C0B}" dt="2026-03-26T13:01:10.675" v="1610" actId="1076"/>
          <ac:spMkLst>
            <pc:docMk/>
            <pc:sldMk cId="2262783064" sldId="2147478113"/>
            <ac:spMk id="12" creationId="{852C1B84-D0A4-EE7A-CD9B-4AA4BE6B8798}"/>
          </ac:spMkLst>
        </pc:spChg>
        <pc:spChg chg="add mod">
          <ac:chgData name="Benedicte Aas Glad" userId="55a9e165-0d8a-4034-a14f-0bb29877055b" providerId="ADAL" clId="{07F21E20-7E9E-54B4-9300-50EF0F4B7C0B}" dt="2026-03-26T13:05:22.102" v="1741" actId="1036"/>
          <ac:spMkLst>
            <pc:docMk/>
            <pc:sldMk cId="2262783064" sldId="2147478113"/>
            <ac:spMk id="16" creationId="{E6B18E05-644B-39B3-1CDA-FAC8AD6171AF}"/>
          </ac:spMkLst>
        </pc:spChg>
        <pc:spChg chg="add del mod modVis">
          <ac:chgData name="Benedicte Aas Glad" userId="55a9e165-0d8a-4034-a14f-0bb29877055b" providerId="ADAL" clId="{07F21E20-7E9E-54B4-9300-50EF0F4B7C0B}" dt="2026-03-26T13:05:29.930" v="1766"/>
          <ac:spMkLst>
            <pc:docMk/>
            <pc:sldMk cId="2262783064" sldId="2147478113"/>
            <ac:spMk id="20" creationId="{98F1F748-05C4-F61A-70C4-04E3C1AEF5F9}"/>
          </ac:spMkLst>
        </pc:spChg>
        <pc:spChg chg="add del mod modVis">
          <ac:chgData name="Benedicte Aas Glad" userId="55a9e165-0d8a-4034-a14f-0bb29877055b" providerId="ADAL" clId="{07F21E20-7E9E-54B4-9300-50EF0F4B7C0B}" dt="2026-03-26T13:06:24.616" v="1794"/>
          <ac:spMkLst>
            <pc:docMk/>
            <pc:sldMk cId="2262783064" sldId="2147478113"/>
            <ac:spMk id="21" creationId="{45E7DFE7-F89E-E08C-25F2-3AEF5E80A353}"/>
          </ac:spMkLst>
        </pc:spChg>
        <pc:graphicFrameChg chg="mod">
          <ac:chgData name="Benedicte Aas Glad" userId="55a9e165-0d8a-4034-a14f-0bb29877055b" providerId="ADAL" clId="{07F21E20-7E9E-54B4-9300-50EF0F4B7C0B}" dt="2026-03-26T13:06:24.616" v="1796"/>
          <ac:graphicFrameMkLst>
            <pc:docMk/>
            <pc:sldMk cId="2262783064" sldId="2147478113"/>
            <ac:graphicFrameMk id="7" creationId="{DC22E68B-785A-43DE-528F-4BE6B5D8A6E4}"/>
          </ac:graphicFrameMkLst>
        </pc:graphicFrameChg>
        <pc:picChg chg="add del mod">
          <ac:chgData name="Benedicte Aas Glad" userId="55a9e165-0d8a-4034-a14f-0bb29877055b" providerId="ADAL" clId="{07F21E20-7E9E-54B4-9300-50EF0F4B7C0B}" dt="2026-03-26T13:02:21.070" v="1613" actId="478"/>
          <ac:picMkLst>
            <pc:docMk/>
            <pc:sldMk cId="2262783064" sldId="2147478113"/>
            <ac:picMk id="13" creationId="{79BEC5F6-548D-1694-011C-F43C23FB5744}"/>
          </ac:picMkLst>
        </pc:picChg>
        <pc:picChg chg="add mod">
          <ac:chgData name="Benedicte Aas Glad" userId="55a9e165-0d8a-4034-a14f-0bb29877055b" providerId="ADAL" clId="{07F21E20-7E9E-54B4-9300-50EF0F4B7C0B}" dt="2026-03-26T13:02:40.447" v="1617" actId="207"/>
          <ac:picMkLst>
            <pc:docMk/>
            <pc:sldMk cId="2262783064" sldId="2147478113"/>
            <ac:picMk id="15" creationId="{60890A4D-4485-F79F-5BD2-259CD827704B}"/>
          </ac:picMkLst>
        </pc:picChg>
        <pc:picChg chg="add del mod">
          <ac:chgData name="Benedicte Aas Glad" userId="55a9e165-0d8a-4034-a14f-0bb29877055b" providerId="ADAL" clId="{07F21E20-7E9E-54B4-9300-50EF0F4B7C0B}" dt="2026-03-26T13:03:39.779" v="1624" actId="478"/>
          <ac:picMkLst>
            <pc:docMk/>
            <pc:sldMk cId="2262783064" sldId="2147478113"/>
            <ac:picMk id="17" creationId="{A5F4FEFE-8543-A200-35A1-7F9E9006AAF0}"/>
          </ac:picMkLst>
        </pc:picChg>
        <pc:picChg chg="add mod">
          <ac:chgData name="Benedicte Aas Glad" userId="55a9e165-0d8a-4034-a14f-0bb29877055b" providerId="ADAL" clId="{07F21E20-7E9E-54B4-9300-50EF0F4B7C0B}" dt="2026-03-26T13:05:22.102" v="1741" actId="1036"/>
          <ac:picMkLst>
            <pc:docMk/>
            <pc:sldMk cId="2262783064" sldId="2147478113"/>
            <ac:picMk id="19" creationId="{12BA2F9A-922A-5FC8-AC1F-7A1891708620}"/>
          </ac:picMkLst>
        </pc:picChg>
      </pc:sldChg>
      <pc:sldChg chg="addSp modSp add mod">
        <pc:chgData name="Benedicte Aas Glad" userId="55a9e165-0d8a-4034-a14f-0bb29877055b" providerId="ADAL" clId="{07F21E20-7E9E-54B4-9300-50EF0F4B7C0B}" dt="2026-03-26T19:19:55.503" v="1799" actId="207"/>
        <pc:sldMkLst>
          <pc:docMk/>
          <pc:sldMk cId="2812897324" sldId="2147478114"/>
        </pc:sldMkLst>
        <pc:spChg chg="add mod">
          <ac:chgData name="Benedicte Aas Glad" userId="55a9e165-0d8a-4034-a14f-0bb29877055b" providerId="ADAL" clId="{07F21E20-7E9E-54B4-9300-50EF0F4B7C0B}" dt="2026-03-26T19:19:55.503" v="1799" actId="207"/>
          <ac:spMkLst>
            <pc:docMk/>
            <pc:sldMk cId="2812897324" sldId="2147478114"/>
            <ac:spMk id="9" creationId="{79972944-F256-EFBC-2230-E51CBE37009C}"/>
          </ac:spMkLst>
        </pc:spChg>
      </pc:sldChg>
    </pc:docChg>
  </pc:docChgLst>
  <pc:docChgLst>
    <pc:chgData name="Jonas Bjørkå-Hjortdal" userId="615ec882-2981-40f0-be27-f9ba81cec398" providerId="ADAL" clId="{6876C439-2DAD-44A3-A73D-FA41B4AE5296}"/>
    <pc:docChg chg="undo custSel addSld delSld modSld">
      <pc:chgData name="Jonas Bjørkå-Hjortdal" userId="615ec882-2981-40f0-be27-f9ba81cec398" providerId="ADAL" clId="{6876C439-2DAD-44A3-A73D-FA41B4AE5296}" dt="2026-03-26T12:20:14.083" v="2162" actId="1076"/>
      <pc:docMkLst>
        <pc:docMk/>
      </pc:docMkLst>
      <pc:sldChg chg="new del">
        <pc:chgData name="Jonas Bjørkå-Hjortdal" userId="615ec882-2981-40f0-be27-f9ba81cec398" providerId="ADAL" clId="{6876C439-2DAD-44A3-A73D-FA41B4AE5296}" dt="2026-03-25T07:51:59.406" v="1" actId="2696"/>
        <pc:sldMkLst>
          <pc:docMk/>
          <pc:sldMk cId="782344931" sldId="2147478110"/>
        </pc:sldMkLst>
      </pc:sldChg>
      <pc:sldChg chg="addSp delSp modSp new del mod modTransition modAnim">
        <pc:chgData name="Jonas Bjørkå-Hjortdal" userId="615ec882-2981-40f0-be27-f9ba81cec398" providerId="ADAL" clId="{6876C439-2DAD-44A3-A73D-FA41B4AE5296}" dt="2026-03-25T08:35:22.143" v="1856" actId="47"/>
        <pc:sldMkLst>
          <pc:docMk/>
          <pc:sldMk cId="2436031457" sldId="2147478110"/>
        </pc:sldMkLst>
        <pc:spChg chg="del">
          <ac:chgData name="Jonas Bjørkå-Hjortdal" userId="615ec882-2981-40f0-be27-f9ba81cec398" providerId="ADAL" clId="{6876C439-2DAD-44A3-A73D-FA41B4AE5296}" dt="2026-03-25T07:52:12.606" v="3" actId="478"/>
          <ac:spMkLst>
            <pc:docMk/>
            <pc:sldMk cId="2436031457" sldId="2147478110"/>
            <ac:spMk id="2" creationId="{AD64D162-55D9-6D41-812D-619A7CC72DB3}"/>
          </ac:spMkLst>
        </pc:spChg>
        <pc:spChg chg="del">
          <ac:chgData name="Jonas Bjørkå-Hjortdal" userId="615ec882-2981-40f0-be27-f9ba81cec398" providerId="ADAL" clId="{6876C439-2DAD-44A3-A73D-FA41B4AE5296}" dt="2026-03-25T07:52:42.283" v="4" actId="478"/>
          <ac:spMkLst>
            <pc:docMk/>
            <pc:sldMk cId="2436031457" sldId="2147478110"/>
            <ac:spMk id="3" creationId="{3985E919-6FC0-C70C-87AA-F601FEF09FC2}"/>
          </ac:spMkLst>
        </pc:spChg>
        <pc:spChg chg="del">
          <ac:chgData name="Jonas Bjørkå-Hjortdal" userId="615ec882-2981-40f0-be27-f9ba81cec398" providerId="ADAL" clId="{6876C439-2DAD-44A3-A73D-FA41B4AE5296}" dt="2026-03-25T07:52:46.151" v="5" actId="478"/>
          <ac:spMkLst>
            <pc:docMk/>
            <pc:sldMk cId="2436031457" sldId="2147478110"/>
            <ac:spMk id="5" creationId="{C0055499-BD99-6E8E-A937-239A859AC70A}"/>
          </ac:spMkLst>
        </pc:spChg>
        <pc:spChg chg="add del">
          <ac:chgData name="Jonas Bjørkå-Hjortdal" userId="615ec882-2981-40f0-be27-f9ba81cec398" providerId="ADAL" clId="{6876C439-2DAD-44A3-A73D-FA41B4AE5296}" dt="2026-03-25T07:53:49.827" v="11" actId="478"/>
          <ac:spMkLst>
            <pc:docMk/>
            <pc:sldMk cId="2436031457" sldId="2147478110"/>
            <ac:spMk id="8" creationId="{DFFDB571-7970-ABC9-BCDD-0E7864274227}"/>
          </ac:spMkLst>
        </pc:spChg>
        <pc:spChg chg="add del mod">
          <ac:chgData name="Jonas Bjørkå-Hjortdal" userId="615ec882-2981-40f0-be27-f9ba81cec398" providerId="ADAL" clId="{6876C439-2DAD-44A3-A73D-FA41B4AE5296}" dt="2026-03-25T07:55:54.749" v="121" actId="478"/>
          <ac:spMkLst>
            <pc:docMk/>
            <pc:sldMk cId="2436031457" sldId="2147478110"/>
            <ac:spMk id="11" creationId="{14912E2F-1E81-773A-9D97-3FD171D5A918}"/>
          </ac:spMkLst>
        </pc:spChg>
        <pc:spChg chg="add mod">
          <ac:chgData name="Jonas Bjørkå-Hjortdal" userId="615ec882-2981-40f0-be27-f9ba81cec398" providerId="ADAL" clId="{6876C439-2DAD-44A3-A73D-FA41B4AE5296}" dt="2026-03-25T08:00:01.222" v="399" actId="207"/>
          <ac:spMkLst>
            <pc:docMk/>
            <pc:sldMk cId="2436031457" sldId="2147478110"/>
            <ac:spMk id="12" creationId="{7EDE4F14-69A1-CA48-1C94-6C4C09B97B70}"/>
          </ac:spMkLst>
        </pc:spChg>
        <pc:spChg chg="add mod">
          <ac:chgData name="Jonas Bjørkå-Hjortdal" userId="615ec882-2981-40f0-be27-f9ba81cec398" providerId="ADAL" clId="{6876C439-2DAD-44A3-A73D-FA41B4AE5296}" dt="2026-03-25T07:57:48.589" v="229" actId="403"/>
          <ac:spMkLst>
            <pc:docMk/>
            <pc:sldMk cId="2436031457" sldId="2147478110"/>
            <ac:spMk id="13" creationId="{B27CBC78-4E36-2E11-F0FB-D4F58D5B6AE5}"/>
          </ac:spMkLst>
        </pc:spChg>
        <pc:spChg chg="add mod">
          <ac:chgData name="Jonas Bjørkå-Hjortdal" userId="615ec882-2981-40f0-be27-f9ba81cec398" providerId="ADAL" clId="{6876C439-2DAD-44A3-A73D-FA41B4AE5296}" dt="2026-03-25T07:59:12.713" v="366" actId="403"/>
          <ac:spMkLst>
            <pc:docMk/>
            <pc:sldMk cId="2436031457" sldId="2147478110"/>
            <ac:spMk id="14" creationId="{5A2F4D86-4855-07B7-5CE6-9DE44A178B99}"/>
          </ac:spMkLst>
        </pc:spChg>
        <pc:spChg chg="add mod">
          <ac:chgData name="Jonas Bjørkå-Hjortdal" userId="615ec882-2981-40f0-be27-f9ba81cec398" providerId="ADAL" clId="{6876C439-2DAD-44A3-A73D-FA41B4AE5296}" dt="2026-03-25T07:59:20.457" v="373" actId="404"/>
          <ac:spMkLst>
            <pc:docMk/>
            <pc:sldMk cId="2436031457" sldId="2147478110"/>
            <ac:spMk id="15" creationId="{F2F78DFE-B854-A00B-149F-6643E8182C01}"/>
          </ac:spMkLst>
        </pc:spChg>
        <pc:spChg chg="add mod">
          <ac:chgData name="Jonas Bjørkå-Hjortdal" userId="615ec882-2981-40f0-be27-f9ba81cec398" providerId="ADAL" clId="{6876C439-2DAD-44A3-A73D-FA41B4AE5296}" dt="2026-03-25T08:09:08.611" v="1019" actId="1076"/>
          <ac:spMkLst>
            <pc:docMk/>
            <pc:sldMk cId="2436031457" sldId="2147478110"/>
            <ac:spMk id="16" creationId="{26FFD9CF-DB13-32FA-D4EC-35DAE49E823D}"/>
          </ac:spMkLst>
        </pc:spChg>
        <pc:spChg chg="add mod">
          <ac:chgData name="Jonas Bjørkå-Hjortdal" userId="615ec882-2981-40f0-be27-f9ba81cec398" providerId="ADAL" clId="{6876C439-2DAD-44A3-A73D-FA41B4AE5296}" dt="2026-03-25T08:08:20.558" v="1011" actId="1076"/>
          <ac:spMkLst>
            <pc:docMk/>
            <pc:sldMk cId="2436031457" sldId="2147478110"/>
            <ac:spMk id="17" creationId="{D5910159-DFA5-768E-19D8-3C44F5AAD07A}"/>
          </ac:spMkLst>
        </pc:spChg>
        <pc:spChg chg="add mod">
          <ac:chgData name="Jonas Bjørkå-Hjortdal" userId="615ec882-2981-40f0-be27-f9ba81cec398" providerId="ADAL" clId="{6876C439-2DAD-44A3-A73D-FA41B4AE5296}" dt="2026-03-25T08:10:02.478" v="1111" actId="404"/>
          <ac:spMkLst>
            <pc:docMk/>
            <pc:sldMk cId="2436031457" sldId="2147478110"/>
            <ac:spMk id="18" creationId="{FA105895-6196-18C9-E99B-6B82DA690877}"/>
          </ac:spMkLst>
        </pc:spChg>
        <pc:spChg chg="add mod">
          <ac:chgData name="Jonas Bjørkå-Hjortdal" userId="615ec882-2981-40f0-be27-f9ba81cec398" providerId="ADAL" clId="{6876C439-2DAD-44A3-A73D-FA41B4AE5296}" dt="2026-03-25T08:10:48.819" v="1239" actId="20577"/>
          <ac:spMkLst>
            <pc:docMk/>
            <pc:sldMk cId="2436031457" sldId="2147478110"/>
            <ac:spMk id="19" creationId="{34D74C25-98F4-CF09-4309-105EDFFF1831}"/>
          </ac:spMkLst>
        </pc:spChg>
        <pc:picChg chg="add del mod">
          <ac:chgData name="Jonas Bjørkå-Hjortdal" userId="615ec882-2981-40f0-be27-f9ba81cec398" providerId="ADAL" clId="{6876C439-2DAD-44A3-A73D-FA41B4AE5296}" dt="2026-03-25T08:11:52.317" v="1242" actId="478"/>
          <ac:picMkLst>
            <pc:docMk/>
            <pc:sldMk cId="2436031457" sldId="2147478110"/>
            <ac:picMk id="21" creationId="{75689313-68C0-202C-77DB-F4F9E13E9998}"/>
          </ac:picMkLst>
        </pc:picChg>
        <pc:cxnChg chg="add del mod">
          <ac:chgData name="Jonas Bjørkå-Hjortdal" userId="615ec882-2981-40f0-be27-f9ba81cec398" providerId="ADAL" clId="{6876C439-2DAD-44A3-A73D-FA41B4AE5296}" dt="2026-03-25T07:53:37.861" v="9" actId="478"/>
          <ac:cxnSpMkLst>
            <pc:docMk/>
            <pc:sldMk cId="2436031457" sldId="2147478110"/>
            <ac:cxnSpMk id="7" creationId="{5C67938A-D9D3-DB68-6021-E5FA5055C13B}"/>
          </ac:cxnSpMkLst>
        </pc:cxnChg>
        <pc:cxnChg chg="add mod">
          <ac:chgData name="Jonas Bjørkå-Hjortdal" userId="615ec882-2981-40f0-be27-f9ba81cec398" providerId="ADAL" clId="{6876C439-2DAD-44A3-A73D-FA41B4AE5296}" dt="2026-03-25T07:54:24.037" v="13" actId="208"/>
          <ac:cxnSpMkLst>
            <pc:docMk/>
            <pc:sldMk cId="2436031457" sldId="2147478110"/>
            <ac:cxnSpMk id="10" creationId="{DCC83515-50F0-FB42-56C8-55A6AD92B715}"/>
          </ac:cxnSpMkLst>
        </pc:cxnChg>
      </pc:sldChg>
      <pc:sldChg chg="modSp add del mod modTransition">
        <pc:chgData name="Jonas Bjørkå-Hjortdal" userId="615ec882-2981-40f0-be27-f9ba81cec398" providerId="ADAL" clId="{6876C439-2DAD-44A3-A73D-FA41B4AE5296}" dt="2026-03-25T08:01:30.727" v="408" actId="47"/>
        <pc:sldMkLst>
          <pc:docMk/>
          <pc:sldMk cId="26227133" sldId="2147478111"/>
        </pc:sldMkLst>
        <pc:spChg chg="mod ord">
          <ac:chgData name="Jonas Bjørkå-Hjortdal" userId="615ec882-2981-40f0-be27-f9ba81cec398" providerId="ADAL" clId="{6876C439-2DAD-44A3-A73D-FA41B4AE5296}" dt="2026-03-25T08:00:52.678" v="405" actId="1076"/>
          <ac:spMkLst>
            <pc:docMk/>
            <pc:sldMk cId="26227133" sldId="2147478111"/>
            <ac:spMk id="12" creationId="{7139C1CB-5E2C-13C3-4B7E-B0CB1D257394}"/>
          </ac:spMkLst>
        </pc:spChg>
      </pc:sldChg>
      <pc:sldChg chg="addSp delSp modSp new mod">
        <pc:chgData name="Jonas Bjørkå-Hjortdal" userId="615ec882-2981-40f0-be27-f9ba81cec398" providerId="ADAL" clId="{6876C439-2DAD-44A3-A73D-FA41B4AE5296}" dt="2026-03-25T08:35:04.715" v="1855" actId="20577"/>
        <pc:sldMkLst>
          <pc:docMk/>
          <pc:sldMk cId="329664736" sldId="2147478111"/>
        </pc:sldMkLst>
        <pc:spChg chg="add mod">
          <ac:chgData name="Jonas Bjørkå-Hjortdal" userId="615ec882-2981-40f0-be27-f9ba81cec398" providerId="ADAL" clId="{6876C439-2DAD-44A3-A73D-FA41B4AE5296}" dt="2026-03-25T08:33:18.586" v="1648" actId="20577"/>
          <ac:spMkLst>
            <pc:docMk/>
            <pc:sldMk cId="329664736" sldId="2147478111"/>
            <ac:spMk id="10" creationId="{A8479A60-1593-062D-EC4A-1B1A9B557000}"/>
          </ac:spMkLst>
        </pc:spChg>
        <pc:spChg chg="add mod">
          <ac:chgData name="Jonas Bjørkå-Hjortdal" userId="615ec882-2981-40f0-be27-f9ba81cec398" providerId="ADAL" clId="{6876C439-2DAD-44A3-A73D-FA41B4AE5296}" dt="2026-03-25T08:30:12.616" v="1287" actId="20577"/>
          <ac:spMkLst>
            <pc:docMk/>
            <pc:sldMk cId="329664736" sldId="2147478111"/>
            <ac:spMk id="11" creationId="{D653B116-907C-A778-7A11-2D32496E07E7}"/>
          </ac:spMkLst>
        </pc:spChg>
        <pc:spChg chg="add mod">
          <ac:chgData name="Jonas Bjørkå-Hjortdal" userId="615ec882-2981-40f0-be27-f9ba81cec398" providerId="ADAL" clId="{6876C439-2DAD-44A3-A73D-FA41B4AE5296}" dt="2026-03-25T08:30:13.947" v="1288" actId="20577"/>
          <ac:spMkLst>
            <pc:docMk/>
            <pc:sldMk cId="329664736" sldId="2147478111"/>
            <ac:spMk id="12" creationId="{AEBA3D71-71CB-2704-8288-9CAF0281BAFD}"/>
          </ac:spMkLst>
        </pc:spChg>
        <pc:spChg chg="add mod">
          <ac:chgData name="Jonas Bjørkå-Hjortdal" userId="615ec882-2981-40f0-be27-f9ba81cec398" providerId="ADAL" clId="{6876C439-2DAD-44A3-A73D-FA41B4AE5296}" dt="2026-03-25T08:30:15.159" v="1289" actId="20577"/>
          <ac:spMkLst>
            <pc:docMk/>
            <pc:sldMk cId="329664736" sldId="2147478111"/>
            <ac:spMk id="13" creationId="{1A3CD12C-5DD7-3968-76AC-8B439B87569F}"/>
          </ac:spMkLst>
        </pc:spChg>
        <pc:spChg chg="add mod">
          <ac:chgData name="Jonas Bjørkå-Hjortdal" userId="615ec882-2981-40f0-be27-f9ba81cec398" providerId="ADAL" clId="{6876C439-2DAD-44A3-A73D-FA41B4AE5296}" dt="2026-03-25T08:30:16.285" v="1290" actId="20577"/>
          <ac:spMkLst>
            <pc:docMk/>
            <pc:sldMk cId="329664736" sldId="2147478111"/>
            <ac:spMk id="14" creationId="{A600B305-CD35-136C-BA28-E9E45130B60D}"/>
          </ac:spMkLst>
        </pc:spChg>
        <pc:spChg chg="add mod">
          <ac:chgData name="Jonas Bjørkå-Hjortdal" userId="615ec882-2981-40f0-be27-f9ba81cec398" providerId="ADAL" clId="{6876C439-2DAD-44A3-A73D-FA41B4AE5296}" dt="2026-03-25T08:33:15.853" v="1647" actId="113"/>
          <ac:spMkLst>
            <pc:docMk/>
            <pc:sldMk cId="329664736" sldId="2147478111"/>
            <ac:spMk id="15" creationId="{FD0CF129-250B-BE4B-1253-D4376BB633C0}"/>
          </ac:spMkLst>
        </pc:spChg>
        <pc:spChg chg="add mod">
          <ac:chgData name="Jonas Bjørkå-Hjortdal" userId="615ec882-2981-40f0-be27-f9ba81cec398" providerId="ADAL" clId="{6876C439-2DAD-44A3-A73D-FA41B4AE5296}" dt="2026-03-25T08:34:05.854" v="1720" actId="113"/>
          <ac:spMkLst>
            <pc:docMk/>
            <pc:sldMk cId="329664736" sldId="2147478111"/>
            <ac:spMk id="16" creationId="{C7577A68-FE0C-54B7-1EB3-E3F1EDB1F762}"/>
          </ac:spMkLst>
        </pc:spChg>
        <pc:spChg chg="add mod">
          <ac:chgData name="Jonas Bjørkå-Hjortdal" userId="615ec882-2981-40f0-be27-f9ba81cec398" providerId="ADAL" clId="{6876C439-2DAD-44A3-A73D-FA41B4AE5296}" dt="2026-03-25T08:35:04.715" v="1855" actId="20577"/>
          <ac:spMkLst>
            <pc:docMk/>
            <pc:sldMk cId="329664736" sldId="2147478111"/>
            <ac:spMk id="17" creationId="{C9E7979E-18E3-3E25-A381-C6FA89D5588D}"/>
          </ac:spMkLst>
        </pc:spChg>
        <pc:picChg chg="add del mod">
          <ac:chgData name="Jonas Bjørkå-Hjortdal" userId="615ec882-2981-40f0-be27-f9ba81cec398" providerId="ADAL" clId="{6876C439-2DAD-44A3-A73D-FA41B4AE5296}" dt="2026-03-25T08:16:29.530" v="1246" actId="478"/>
          <ac:picMkLst>
            <pc:docMk/>
            <pc:sldMk cId="329664736" sldId="2147478111"/>
            <ac:picMk id="3" creationId="{BDCA2755-D877-A6FE-0132-8BE5D5F92F75}"/>
          </ac:picMkLst>
        </pc:picChg>
        <pc:picChg chg="add del mod">
          <ac:chgData name="Jonas Bjørkå-Hjortdal" userId="615ec882-2981-40f0-be27-f9ba81cec398" providerId="ADAL" clId="{6876C439-2DAD-44A3-A73D-FA41B4AE5296}" dt="2026-03-25T08:19:37.633" v="1249" actId="478"/>
          <ac:picMkLst>
            <pc:docMk/>
            <pc:sldMk cId="329664736" sldId="2147478111"/>
            <ac:picMk id="5" creationId="{66AF1560-764F-781E-AF32-8E14C35387DF}"/>
          </ac:picMkLst>
        </pc:picChg>
        <pc:picChg chg="add del mod">
          <ac:chgData name="Jonas Bjørkå-Hjortdal" userId="615ec882-2981-40f0-be27-f9ba81cec398" providerId="ADAL" clId="{6876C439-2DAD-44A3-A73D-FA41B4AE5296}" dt="2026-03-25T08:20:26.399" v="1253" actId="478"/>
          <ac:picMkLst>
            <pc:docMk/>
            <pc:sldMk cId="329664736" sldId="2147478111"/>
            <ac:picMk id="7" creationId="{12BD8351-BE43-EC5E-0F6B-4170C21C3FBD}"/>
          </ac:picMkLst>
        </pc:picChg>
        <pc:picChg chg="add mod">
          <ac:chgData name="Jonas Bjørkå-Hjortdal" userId="615ec882-2981-40f0-be27-f9ba81cec398" providerId="ADAL" clId="{6876C439-2DAD-44A3-A73D-FA41B4AE5296}" dt="2026-03-25T08:26:00.025" v="1261" actId="1076"/>
          <ac:picMkLst>
            <pc:docMk/>
            <pc:sldMk cId="329664736" sldId="2147478111"/>
            <ac:picMk id="9" creationId="{6A3D4A20-DE35-ABFC-967A-FC3CE7FAC653}"/>
          </ac:picMkLst>
        </pc:picChg>
      </pc:sldChg>
      <pc:sldChg chg="addSp delSp modSp new mod">
        <pc:chgData name="Jonas Bjørkå-Hjortdal" userId="615ec882-2981-40f0-be27-f9ba81cec398" providerId="ADAL" clId="{6876C439-2DAD-44A3-A73D-FA41B4AE5296}" dt="2026-03-26T12:20:14.083" v="2162" actId="1076"/>
        <pc:sldMkLst>
          <pc:docMk/>
          <pc:sldMk cId="213072515" sldId="2147478112"/>
        </pc:sldMkLst>
        <pc:spChg chg="add mod">
          <ac:chgData name="Jonas Bjørkå-Hjortdal" userId="615ec882-2981-40f0-be27-f9ba81cec398" providerId="ADAL" clId="{6876C439-2DAD-44A3-A73D-FA41B4AE5296}" dt="2026-03-26T12:18:14.639" v="2145" actId="207"/>
          <ac:spMkLst>
            <pc:docMk/>
            <pc:sldMk cId="213072515" sldId="2147478112"/>
            <ac:spMk id="2" creationId="{E0C91A42-B961-1162-F416-7EDBFB1016C0}"/>
          </ac:spMkLst>
        </pc:spChg>
        <pc:spChg chg="add mod">
          <ac:chgData name="Jonas Bjørkå-Hjortdal" userId="615ec882-2981-40f0-be27-f9ba81cec398" providerId="ADAL" clId="{6876C439-2DAD-44A3-A73D-FA41B4AE5296}" dt="2026-03-25T08:43:28.477" v="1968" actId="1076"/>
          <ac:spMkLst>
            <pc:docMk/>
            <pc:sldMk cId="213072515" sldId="2147478112"/>
            <ac:spMk id="4" creationId="{2C462310-7A0E-74BC-369D-33CF07FEC875}"/>
          </ac:spMkLst>
        </pc:spChg>
        <pc:spChg chg="add mod">
          <ac:chgData name="Jonas Bjørkå-Hjortdal" userId="615ec882-2981-40f0-be27-f9ba81cec398" providerId="ADAL" clId="{6876C439-2DAD-44A3-A73D-FA41B4AE5296}" dt="2026-03-25T08:41:25.853" v="1919" actId="207"/>
          <ac:spMkLst>
            <pc:docMk/>
            <pc:sldMk cId="213072515" sldId="2147478112"/>
            <ac:spMk id="5" creationId="{23A10945-6209-222B-DEB9-8A575BCCFB1F}"/>
          </ac:spMkLst>
        </pc:spChg>
        <pc:spChg chg="add mod">
          <ac:chgData name="Jonas Bjørkå-Hjortdal" userId="615ec882-2981-40f0-be27-f9ba81cec398" providerId="ADAL" clId="{6876C439-2DAD-44A3-A73D-FA41B4AE5296}" dt="2026-03-25T08:41:23.039" v="1918" actId="207"/>
          <ac:spMkLst>
            <pc:docMk/>
            <pc:sldMk cId="213072515" sldId="2147478112"/>
            <ac:spMk id="6" creationId="{71ED3CAC-ECBE-E75B-50D3-AC307B499BFC}"/>
          </ac:spMkLst>
        </pc:spChg>
        <pc:spChg chg="add mod">
          <ac:chgData name="Jonas Bjørkå-Hjortdal" userId="615ec882-2981-40f0-be27-f9ba81cec398" providerId="ADAL" clId="{6876C439-2DAD-44A3-A73D-FA41B4AE5296}" dt="2026-03-25T08:41:20.259" v="1917" actId="207"/>
          <ac:spMkLst>
            <pc:docMk/>
            <pc:sldMk cId="213072515" sldId="2147478112"/>
            <ac:spMk id="7" creationId="{79BEED00-8E2E-C98E-331B-9558EA9FA784}"/>
          </ac:spMkLst>
        </pc:spChg>
        <pc:spChg chg="add mod">
          <ac:chgData name="Jonas Bjørkå-Hjortdal" userId="615ec882-2981-40f0-be27-f9ba81cec398" providerId="ADAL" clId="{6876C439-2DAD-44A3-A73D-FA41B4AE5296}" dt="2026-03-26T12:18:37.542" v="2150" actId="1076"/>
          <ac:spMkLst>
            <pc:docMk/>
            <pc:sldMk cId="213072515" sldId="2147478112"/>
            <ac:spMk id="8" creationId="{86DB9FC0-E219-34B8-52C8-19D8291F1354}"/>
          </ac:spMkLst>
        </pc:spChg>
        <pc:spChg chg="add mod">
          <ac:chgData name="Jonas Bjørkå-Hjortdal" userId="615ec882-2981-40f0-be27-f9ba81cec398" providerId="ADAL" clId="{6876C439-2DAD-44A3-A73D-FA41B4AE5296}" dt="2026-03-25T08:55:05.103" v="2061" actId="1076"/>
          <ac:spMkLst>
            <pc:docMk/>
            <pc:sldMk cId="213072515" sldId="2147478112"/>
            <ac:spMk id="9" creationId="{619BE10F-1BF9-1D5F-12DD-D190169E9CCB}"/>
          </ac:spMkLst>
        </pc:spChg>
        <pc:spChg chg="add mod">
          <ac:chgData name="Jonas Bjørkå-Hjortdal" userId="615ec882-2981-40f0-be27-f9ba81cec398" providerId="ADAL" clId="{6876C439-2DAD-44A3-A73D-FA41B4AE5296}" dt="2026-03-25T08:54:49.555" v="2060" actId="1076"/>
          <ac:spMkLst>
            <pc:docMk/>
            <pc:sldMk cId="213072515" sldId="2147478112"/>
            <ac:spMk id="10" creationId="{46B3120D-53E8-2C33-7450-15B5F674C2EA}"/>
          </ac:spMkLst>
        </pc:spChg>
        <pc:spChg chg="add mod">
          <ac:chgData name="Jonas Bjørkå-Hjortdal" userId="615ec882-2981-40f0-be27-f9ba81cec398" providerId="ADAL" clId="{6876C439-2DAD-44A3-A73D-FA41B4AE5296}" dt="2026-03-25T13:55:14.814" v="2138" actId="207"/>
          <ac:spMkLst>
            <pc:docMk/>
            <pc:sldMk cId="213072515" sldId="2147478112"/>
            <ac:spMk id="11" creationId="{E41A0DF7-4E3C-A737-A30A-7C7A3498BE37}"/>
          </ac:spMkLst>
        </pc:spChg>
        <pc:spChg chg="add mod">
          <ac:chgData name="Jonas Bjørkå-Hjortdal" userId="615ec882-2981-40f0-be27-f9ba81cec398" providerId="ADAL" clId="{6876C439-2DAD-44A3-A73D-FA41B4AE5296}" dt="2026-03-26T12:18:44.754" v="2151" actId="571"/>
          <ac:spMkLst>
            <pc:docMk/>
            <pc:sldMk cId="213072515" sldId="2147478112"/>
            <ac:spMk id="12" creationId="{2835DF5E-4119-70EF-798B-4C74082E34A3}"/>
          </ac:spMkLst>
        </pc:spChg>
        <pc:spChg chg="add mod">
          <ac:chgData name="Jonas Bjørkå-Hjortdal" userId="615ec882-2981-40f0-be27-f9ba81cec398" providerId="ADAL" clId="{6876C439-2DAD-44A3-A73D-FA41B4AE5296}" dt="2026-03-25T08:43:43.219" v="1971" actId="571"/>
          <ac:spMkLst>
            <pc:docMk/>
            <pc:sldMk cId="213072515" sldId="2147478112"/>
            <ac:spMk id="12" creationId="{F27FAC74-E4DB-C1AD-35A7-E59F6253AAD6}"/>
          </ac:spMkLst>
        </pc:spChg>
        <pc:spChg chg="add mod">
          <ac:chgData name="Jonas Bjørkå-Hjortdal" userId="615ec882-2981-40f0-be27-f9ba81cec398" providerId="ADAL" clId="{6876C439-2DAD-44A3-A73D-FA41B4AE5296}" dt="2026-03-26T12:18:49.803" v="2152" actId="571"/>
          <ac:spMkLst>
            <pc:docMk/>
            <pc:sldMk cId="213072515" sldId="2147478112"/>
            <ac:spMk id="13" creationId="{1D3CA568-54B5-6078-5CF0-32CBF8ED91FB}"/>
          </ac:spMkLst>
        </pc:spChg>
        <pc:spChg chg="add mod">
          <ac:chgData name="Jonas Bjørkå-Hjortdal" userId="615ec882-2981-40f0-be27-f9ba81cec398" providerId="ADAL" clId="{6876C439-2DAD-44A3-A73D-FA41B4AE5296}" dt="2026-03-25T08:43:43.219" v="1971" actId="571"/>
          <ac:spMkLst>
            <pc:docMk/>
            <pc:sldMk cId="213072515" sldId="2147478112"/>
            <ac:spMk id="13" creationId="{86DFCF02-1FD7-7D13-D769-A45F4D22D40A}"/>
          </ac:spMkLst>
        </pc:spChg>
        <pc:spChg chg="add mod">
          <ac:chgData name="Jonas Bjørkå-Hjortdal" userId="615ec882-2981-40f0-be27-f9ba81cec398" providerId="ADAL" clId="{6876C439-2DAD-44A3-A73D-FA41B4AE5296}" dt="2026-03-25T13:55:27.793" v="2139" actId="207"/>
          <ac:spMkLst>
            <pc:docMk/>
            <pc:sldMk cId="213072515" sldId="2147478112"/>
            <ac:spMk id="14" creationId="{33CB80EC-1C0B-530A-218C-605DA754B981}"/>
          </ac:spMkLst>
        </pc:spChg>
        <pc:spChg chg="add mod">
          <ac:chgData name="Jonas Bjørkå-Hjortdal" userId="615ec882-2981-40f0-be27-f9ba81cec398" providerId="ADAL" clId="{6876C439-2DAD-44A3-A73D-FA41B4AE5296}" dt="2026-03-25T08:44:04.477" v="1974" actId="571"/>
          <ac:spMkLst>
            <pc:docMk/>
            <pc:sldMk cId="213072515" sldId="2147478112"/>
            <ac:spMk id="15" creationId="{E210DA20-67D1-4E2A-2783-F81D8BD69C87}"/>
          </ac:spMkLst>
        </pc:spChg>
        <pc:spChg chg="add mod">
          <ac:chgData name="Jonas Bjørkå-Hjortdal" userId="615ec882-2981-40f0-be27-f9ba81cec398" providerId="ADAL" clId="{6876C439-2DAD-44A3-A73D-FA41B4AE5296}" dt="2026-03-26T12:18:55.123" v="2153" actId="571"/>
          <ac:spMkLst>
            <pc:docMk/>
            <pc:sldMk cId="213072515" sldId="2147478112"/>
            <ac:spMk id="15" creationId="{F7C4C64D-7998-0479-B856-D97877EC0A2E}"/>
          </ac:spMkLst>
        </pc:spChg>
        <pc:spChg chg="add mod">
          <ac:chgData name="Jonas Bjørkå-Hjortdal" userId="615ec882-2981-40f0-be27-f9ba81cec398" providerId="ADAL" clId="{6876C439-2DAD-44A3-A73D-FA41B4AE5296}" dt="2026-03-25T08:44:04.477" v="1974" actId="571"/>
          <ac:spMkLst>
            <pc:docMk/>
            <pc:sldMk cId="213072515" sldId="2147478112"/>
            <ac:spMk id="16" creationId="{60608FB8-E10C-B201-B296-7A16B910CA6A}"/>
          </ac:spMkLst>
        </pc:spChg>
        <pc:spChg chg="add mod">
          <ac:chgData name="Jonas Bjørkå-Hjortdal" userId="615ec882-2981-40f0-be27-f9ba81cec398" providerId="ADAL" clId="{6876C439-2DAD-44A3-A73D-FA41B4AE5296}" dt="2026-03-26T12:19:07.542" v="2154" actId="571"/>
          <ac:spMkLst>
            <pc:docMk/>
            <pc:sldMk cId="213072515" sldId="2147478112"/>
            <ac:spMk id="16" creationId="{DA15C31C-D6A3-11C9-DC1F-DC9B9193CB62}"/>
          </ac:spMkLst>
        </pc:spChg>
        <pc:spChg chg="add del mod">
          <ac:chgData name="Jonas Bjørkå-Hjortdal" userId="615ec882-2981-40f0-be27-f9ba81cec398" providerId="ADAL" clId="{6876C439-2DAD-44A3-A73D-FA41B4AE5296}" dt="2026-03-25T08:50:53.718" v="1999" actId="478"/>
          <ac:spMkLst>
            <pc:docMk/>
            <pc:sldMk cId="213072515" sldId="2147478112"/>
            <ac:spMk id="17" creationId="{6CE801AB-C62E-8CEF-5581-E22026B1627D}"/>
          </ac:spMkLst>
        </pc:spChg>
        <pc:spChg chg="add mod">
          <ac:chgData name="Jonas Bjørkå-Hjortdal" userId="615ec882-2981-40f0-be27-f9ba81cec398" providerId="ADAL" clId="{6876C439-2DAD-44A3-A73D-FA41B4AE5296}" dt="2026-03-26T12:19:13.675" v="2155" actId="571"/>
          <ac:spMkLst>
            <pc:docMk/>
            <pc:sldMk cId="213072515" sldId="2147478112"/>
            <ac:spMk id="17" creationId="{971060E0-D359-6EDB-A341-76862AE5CBD9}"/>
          </ac:spMkLst>
        </pc:spChg>
        <pc:spChg chg="add mod">
          <ac:chgData name="Jonas Bjørkå-Hjortdal" userId="615ec882-2981-40f0-be27-f9ba81cec398" providerId="ADAL" clId="{6876C439-2DAD-44A3-A73D-FA41B4AE5296}" dt="2026-03-25T13:55:14.814" v="2138" actId="207"/>
          <ac:spMkLst>
            <pc:docMk/>
            <pc:sldMk cId="213072515" sldId="2147478112"/>
            <ac:spMk id="18" creationId="{F8953487-229F-E334-3C75-C10BDFD39803}"/>
          </ac:spMkLst>
        </pc:spChg>
        <pc:spChg chg="add mod">
          <ac:chgData name="Jonas Bjørkå-Hjortdal" userId="615ec882-2981-40f0-be27-f9ba81cec398" providerId="ADAL" clId="{6876C439-2DAD-44A3-A73D-FA41B4AE5296}" dt="2026-03-25T13:55:14.814" v="2138" actId="207"/>
          <ac:spMkLst>
            <pc:docMk/>
            <pc:sldMk cId="213072515" sldId="2147478112"/>
            <ac:spMk id="19" creationId="{E72568E7-7D1D-91CC-3E57-67FD3807E162}"/>
          </ac:spMkLst>
        </pc:spChg>
        <pc:spChg chg="add mod">
          <ac:chgData name="Jonas Bjørkå-Hjortdal" userId="615ec882-2981-40f0-be27-f9ba81cec398" providerId="ADAL" clId="{6876C439-2DAD-44A3-A73D-FA41B4AE5296}" dt="2026-03-25T13:48:58.920" v="2136" actId="207"/>
          <ac:spMkLst>
            <pc:docMk/>
            <pc:sldMk cId="213072515" sldId="2147478112"/>
            <ac:spMk id="20" creationId="{C805CAA8-DC12-89AC-0A6D-AFDFFF168A05}"/>
          </ac:spMkLst>
        </pc:spChg>
        <pc:spChg chg="add mod">
          <ac:chgData name="Jonas Bjørkå-Hjortdal" userId="615ec882-2981-40f0-be27-f9ba81cec398" providerId="ADAL" clId="{6876C439-2DAD-44A3-A73D-FA41B4AE5296}" dt="2026-03-26T12:17:42.680" v="2142" actId="1076"/>
          <ac:spMkLst>
            <pc:docMk/>
            <pc:sldMk cId="213072515" sldId="2147478112"/>
            <ac:spMk id="21" creationId="{4B5599AE-563E-9405-658B-DA0715D2D530}"/>
          </ac:spMkLst>
        </pc:spChg>
        <pc:spChg chg="add mod">
          <ac:chgData name="Jonas Bjørkå-Hjortdal" userId="615ec882-2981-40f0-be27-f9ba81cec398" providerId="ADAL" clId="{6876C439-2DAD-44A3-A73D-FA41B4AE5296}" dt="2026-03-25T08:54:37.742" v="2059" actId="1076"/>
          <ac:spMkLst>
            <pc:docMk/>
            <pc:sldMk cId="213072515" sldId="2147478112"/>
            <ac:spMk id="22" creationId="{457D773E-D0DE-2E57-7284-5E16C1393D24}"/>
          </ac:spMkLst>
        </pc:spChg>
        <pc:spChg chg="add mod">
          <ac:chgData name="Jonas Bjørkå-Hjortdal" userId="615ec882-2981-40f0-be27-f9ba81cec398" providerId="ADAL" clId="{6876C439-2DAD-44A3-A73D-FA41B4AE5296}" dt="2026-03-25T13:55:14.814" v="2138" actId="207"/>
          <ac:spMkLst>
            <pc:docMk/>
            <pc:sldMk cId="213072515" sldId="2147478112"/>
            <ac:spMk id="23" creationId="{B53B9C82-8875-15B6-07E2-7086B632ED7C}"/>
          </ac:spMkLst>
        </pc:spChg>
        <pc:spChg chg="add mod">
          <ac:chgData name="Jonas Bjørkå-Hjortdal" userId="615ec882-2981-40f0-be27-f9ba81cec398" providerId="ADAL" clId="{6876C439-2DAD-44A3-A73D-FA41B4AE5296}" dt="2026-03-25T13:55:14.814" v="2138" actId="207"/>
          <ac:spMkLst>
            <pc:docMk/>
            <pc:sldMk cId="213072515" sldId="2147478112"/>
            <ac:spMk id="24" creationId="{DF186F52-2EBE-FFFD-BE84-C081D6392455}"/>
          </ac:spMkLst>
        </pc:spChg>
        <pc:spChg chg="add mod">
          <ac:chgData name="Jonas Bjørkå-Hjortdal" userId="615ec882-2981-40f0-be27-f9ba81cec398" providerId="ADAL" clId="{6876C439-2DAD-44A3-A73D-FA41B4AE5296}" dt="2026-03-25T13:55:14.814" v="2138" actId="207"/>
          <ac:spMkLst>
            <pc:docMk/>
            <pc:sldMk cId="213072515" sldId="2147478112"/>
            <ac:spMk id="25" creationId="{3091999D-D038-1E53-53AE-B484B35785EF}"/>
          </ac:spMkLst>
        </pc:spChg>
        <pc:spChg chg="add mod">
          <ac:chgData name="Jonas Bjørkå-Hjortdal" userId="615ec882-2981-40f0-be27-f9ba81cec398" providerId="ADAL" clId="{6876C439-2DAD-44A3-A73D-FA41B4AE5296}" dt="2026-03-25T13:55:27.793" v="2139" actId="207"/>
          <ac:spMkLst>
            <pc:docMk/>
            <pc:sldMk cId="213072515" sldId="2147478112"/>
            <ac:spMk id="26" creationId="{6AAF2343-DA21-FECB-4490-DDBF887050BB}"/>
          </ac:spMkLst>
        </pc:spChg>
        <pc:spChg chg="add mod">
          <ac:chgData name="Jonas Bjørkå-Hjortdal" userId="615ec882-2981-40f0-be27-f9ba81cec398" providerId="ADAL" clId="{6876C439-2DAD-44A3-A73D-FA41B4AE5296}" dt="2026-03-26T12:20:14.083" v="2162" actId="1076"/>
          <ac:spMkLst>
            <pc:docMk/>
            <pc:sldMk cId="213072515" sldId="2147478112"/>
            <ac:spMk id="27" creationId="{7878959C-CCFC-69B5-9BB5-A9FFBF8C90E2}"/>
          </ac:spMkLst>
        </pc:spChg>
        <pc:spChg chg="add mod">
          <ac:chgData name="Jonas Bjørkå-Hjortdal" userId="615ec882-2981-40f0-be27-f9ba81cec398" providerId="ADAL" clId="{6876C439-2DAD-44A3-A73D-FA41B4AE5296}" dt="2026-03-25T13:55:14.814" v="2138" actId="207"/>
          <ac:spMkLst>
            <pc:docMk/>
            <pc:sldMk cId="213072515" sldId="2147478112"/>
            <ac:spMk id="28" creationId="{6721A4EA-FD46-B5AE-D708-A7A6A7B2A720}"/>
          </ac:spMkLst>
        </pc:spChg>
        <pc:spChg chg="add mod">
          <ac:chgData name="Jonas Bjørkå-Hjortdal" userId="615ec882-2981-40f0-be27-f9ba81cec398" providerId="ADAL" clId="{6876C439-2DAD-44A3-A73D-FA41B4AE5296}" dt="2026-03-25T13:55:14.814" v="2138" actId="207"/>
          <ac:spMkLst>
            <pc:docMk/>
            <pc:sldMk cId="213072515" sldId="2147478112"/>
            <ac:spMk id="29" creationId="{B29ED08A-7C9B-EC7F-10FD-582EB0815C44}"/>
          </ac:spMkLst>
        </pc:spChg>
        <pc:spChg chg="add mod">
          <ac:chgData name="Jonas Bjørkå-Hjortdal" userId="615ec882-2981-40f0-be27-f9ba81cec398" providerId="ADAL" clId="{6876C439-2DAD-44A3-A73D-FA41B4AE5296}" dt="2026-03-25T13:55:14.814" v="2138" actId="207"/>
          <ac:spMkLst>
            <pc:docMk/>
            <pc:sldMk cId="213072515" sldId="2147478112"/>
            <ac:spMk id="30" creationId="{78093222-7C1E-8049-13EA-A61C2408F53E}"/>
          </ac:spMkLst>
        </pc:spChg>
        <pc:spChg chg="add mod">
          <ac:chgData name="Jonas Bjørkå-Hjortdal" userId="615ec882-2981-40f0-be27-f9ba81cec398" providerId="ADAL" clId="{6876C439-2DAD-44A3-A73D-FA41B4AE5296}" dt="2026-03-26T12:19:16.897" v="2157" actId="571"/>
          <ac:spMkLst>
            <pc:docMk/>
            <pc:sldMk cId="213072515" sldId="2147478112"/>
            <ac:spMk id="31" creationId="{033F599B-0D5E-246C-97DD-14525200170B}"/>
          </ac:spMkLst>
        </pc:spChg>
        <pc:spChg chg="add del mod">
          <ac:chgData name="Jonas Bjørkå-Hjortdal" userId="615ec882-2981-40f0-be27-f9ba81cec398" providerId="ADAL" clId="{6876C439-2DAD-44A3-A73D-FA41B4AE5296}" dt="2026-03-25T08:53:52.641" v="2057" actId="478"/>
          <ac:spMkLst>
            <pc:docMk/>
            <pc:sldMk cId="213072515" sldId="2147478112"/>
            <ac:spMk id="31" creationId="{906C3111-A65B-D35E-A5A3-7ABFDC0022EA}"/>
          </ac:spMkLst>
        </pc:spChg>
        <pc:spChg chg="add mod">
          <ac:chgData name="Jonas Bjørkå-Hjortdal" userId="615ec882-2981-40f0-be27-f9ba81cec398" providerId="ADAL" clId="{6876C439-2DAD-44A3-A73D-FA41B4AE5296}" dt="2026-03-26T12:19:16.897" v="2157" actId="571"/>
          <ac:spMkLst>
            <pc:docMk/>
            <pc:sldMk cId="213072515" sldId="2147478112"/>
            <ac:spMk id="32" creationId="{79232F4E-A284-9858-ED54-D19BEBE5DF8F}"/>
          </ac:spMkLst>
        </pc:spChg>
        <pc:spChg chg="add del mod">
          <ac:chgData name="Jonas Bjørkå-Hjortdal" userId="615ec882-2981-40f0-be27-f9ba81cec398" providerId="ADAL" clId="{6876C439-2DAD-44A3-A73D-FA41B4AE5296}" dt="2026-03-25T08:59:24.364" v="2130" actId="478"/>
          <ac:spMkLst>
            <pc:docMk/>
            <pc:sldMk cId="213072515" sldId="2147478112"/>
            <ac:spMk id="32" creationId="{ECCEDAA3-16C1-14AB-7410-C09BD820F1DE}"/>
          </ac:spMkLst>
        </pc:spChg>
        <pc:spChg chg="add mod">
          <ac:chgData name="Jonas Bjørkå-Hjortdal" userId="615ec882-2981-40f0-be27-f9ba81cec398" providerId="ADAL" clId="{6876C439-2DAD-44A3-A73D-FA41B4AE5296}" dt="2026-03-25T13:55:14.814" v="2138" actId="207"/>
          <ac:spMkLst>
            <pc:docMk/>
            <pc:sldMk cId="213072515" sldId="2147478112"/>
            <ac:spMk id="33" creationId="{9C1FA8B2-CB51-DD6A-4FCB-95492EEBE03B}"/>
          </ac:spMkLst>
        </pc:spChg>
        <pc:spChg chg="add mod">
          <ac:chgData name="Jonas Bjørkå-Hjortdal" userId="615ec882-2981-40f0-be27-f9ba81cec398" providerId="ADAL" clId="{6876C439-2DAD-44A3-A73D-FA41B4AE5296}" dt="2026-03-26T12:19:28.257" v="2158" actId="571"/>
          <ac:spMkLst>
            <pc:docMk/>
            <pc:sldMk cId="213072515" sldId="2147478112"/>
            <ac:spMk id="34" creationId="{60C48D9C-1CA6-FC32-0245-B2551D770D06}"/>
          </ac:spMkLst>
        </pc:spChg>
        <pc:spChg chg="add mod">
          <ac:chgData name="Jonas Bjørkå-Hjortdal" userId="615ec882-2981-40f0-be27-f9ba81cec398" providerId="ADAL" clId="{6876C439-2DAD-44A3-A73D-FA41B4AE5296}" dt="2026-03-26T12:19:40.133" v="2159" actId="571"/>
          <ac:spMkLst>
            <pc:docMk/>
            <pc:sldMk cId="213072515" sldId="2147478112"/>
            <ac:spMk id="35" creationId="{DE1DF819-99CF-FC43-7515-D56588CC42E5}"/>
          </ac:spMkLst>
        </pc:spChg>
        <pc:spChg chg="add mod">
          <ac:chgData name="Jonas Bjørkå-Hjortdal" userId="615ec882-2981-40f0-be27-f9ba81cec398" providerId="ADAL" clId="{6876C439-2DAD-44A3-A73D-FA41B4AE5296}" dt="2026-03-26T12:19:40.133" v="2159" actId="571"/>
          <ac:spMkLst>
            <pc:docMk/>
            <pc:sldMk cId="213072515" sldId="2147478112"/>
            <ac:spMk id="36" creationId="{413E51DB-74BD-A957-1E3B-8A99496309AE}"/>
          </ac:spMkLst>
        </pc:spChg>
        <pc:spChg chg="add mod">
          <ac:chgData name="Jonas Bjørkå-Hjortdal" userId="615ec882-2981-40f0-be27-f9ba81cec398" providerId="ADAL" clId="{6876C439-2DAD-44A3-A73D-FA41B4AE5296}" dt="2026-03-26T12:19:40.133" v="2159" actId="571"/>
          <ac:spMkLst>
            <pc:docMk/>
            <pc:sldMk cId="213072515" sldId="2147478112"/>
            <ac:spMk id="37" creationId="{488C4F59-5FAA-96F0-6CA6-435A102186B6}"/>
          </ac:spMkLst>
        </pc:spChg>
        <pc:spChg chg="add mod">
          <ac:chgData name="Jonas Bjørkå-Hjortdal" userId="615ec882-2981-40f0-be27-f9ba81cec398" providerId="ADAL" clId="{6876C439-2DAD-44A3-A73D-FA41B4AE5296}" dt="2026-03-26T12:19:51.990" v="2160" actId="571"/>
          <ac:spMkLst>
            <pc:docMk/>
            <pc:sldMk cId="213072515" sldId="2147478112"/>
            <ac:spMk id="38" creationId="{E28EE019-60DE-F6C7-76B5-C6008EF74FD2}"/>
          </ac:spMkLst>
        </pc:spChg>
        <pc:spChg chg="add mod">
          <ac:chgData name="Jonas Bjørkå-Hjortdal" userId="615ec882-2981-40f0-be27-f9ba81cec398" providerId="ADAL" clId="{6876C439-2DAD-44A3-A73D-FA41B4AE5296}" dt="2026-03-26T12:20:00.411" v="2161" actId="571"/>
          <ac:spMkLst>
            <pc:docMk/>
            <pc:sldMk cId="213072515" sldId="2147478112"/>
            <ac:spMk id="39" creationId="{6D570B9D-1C62-F302-7AAC-263CD8EAA93B}"/>
          </ac:spMkLst>
        </pc:spChg>
        <pc:cxnChg chg="add mod">
          <ac:chgData name="Jonas Bjørkå-Hjortdal" userId="615ec882-2981-40f0-be27-f9ba81cec398" providerId="ADAL" clId="{6876C439-2DAD-44A3-A73D-FA41B4AE5296}" dt="2026-03-25T08:40:25.133" v="1869" actId="1076"/>
          <ac:cxnSpMkLst>
            <pc:docMk/>
            <pc:sldMk cId="213072515" sldId="2147478112"/>
            <ac:cxnSpMk id="3" creationId="{264B6F0D-CDFF-EB9F-0CE0-9E66CBBB13B2}"/>
          </ac:cxnSpMkLst>
        </pc:cxnChg>
      </pc:sldChg>
    </pc:docChg>
  </pc:docChgLst>
  <pc:docChgLst>
    <pc:chgData name="Anne Synnøve Sundsteigen" userId="S::anne.synnove.sundsteigen@novari.no::19c42437-4938-46f5-882c-087437ab266b" providerId="AD" clId="Web-{571EA278-2633-4E57-A4D8-9F4F2D4E167C}"/>
    <pc:docChg chg="modSld">
      <pc:chgData name="Anne Synnøve Sundsteigen" userId="S::anne.synnove.sundsteigen@novari.no::19c42437-4938-46f5-882c-087437ab266b" providerId="AD" clId="Web-{571EA278-2633-4E57-A4D8-9F4F2D4E167C}" dt="2026-03-27T12:42:37.869" v="13" actId="20577"/>
      <pc:docMkLst>
        <pc:docMk/>
      </pc:docMkLst>
      <pc:sldChg chg="modSp">
        <pc:chgData name="Anne Synnøve Sundsteigen" userId="S::anne.synnove.sundsteigen@novari.no::19c42437-4938-46f5-882c-087437ab266b" providerId="AD" clId="Web-{571EA278-2633-4E57-A4D8-9F4F2D4E167C}" dt="2026-03-27T12:42:37.869" v="13" actId="20577"/>
        <pc:sldMkLst>
          <pc:docMk/>
          <pc:sldMk cId="2471623438" sldId="2147478103"/>
        </pc:sldMkLst>
        <pc:spChg chg="mod">
          <ac:chgData name="Anne Synnøve Sundsteigen" userId="S::anne.synnove.sundsteigen@novari.no::19c42437-4938-46f5-882c-087437ab266b" providerId="AD" clId="Web-{571EA278-2633-4E57-A4D8-9F4F2D4E167C}" dt="2026-03-27T12:42:37.869" v="13" actId="20577"/>
          <ac:spMkLst>
            <pc:docMk/>
            <pc:sldMk cId="2471623438" sldId="2147478103"/>
            <ac:spMk id="4" creationId="{6F600F1E-6D02-4CF3-21B1-1E57D3850BB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6E778-E5B7-409B-98F7-D952300A0896}" type="datetimeFigureOut">
              <a:rPr lang="nb-NO" smtClean="0"/>
              <a:t>27.03.2026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0436F-993E-42FF-BB8C-7983559F6164}" type="slidenum">
              <a:rPr lang="nb-NO" smtClean="0"/>
              <a:t>‹#›</a:t>
            </a:fld>
            <a:endParaRPr lang="nb-NO"/>
          </a:p>
        </p:txBody>
      </p:sp>
    </p:spTree>
    <p:extLst>
      <p:ext uri="{BB962C8B-B14F-4D97-AF65-F5344CB8AC3E}">
        <p14:creationId xmlns:p14="http://schemas.microsoft.com/office/powerpoint/2010/main" val="135540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endParaRPr lang="nb-NO"/>
          </a:p>
          <a:p>
            <a:endParaRPr lang="nb-NO"/>
          </a:p>
        </p:txBody>
      </p:sp>
      <p:sp>
        <p:nvSpPr>
          <p:cNvPr id="4" name="Plassholder for lysbildenummer 3"/>
          <p:cNvSpPr>
            <a:spLocks noGrp="1"/>
          </p:cNvSpPr>
          <p:nvPr>
            <p:ph type="sldNum" sz="quarter" idx="5"/>
          </p:nvPr>
        </p:nvSpPr>
        <p:spPr/>
        <p:txBody>
          <a:bodyPr/>
          <a:lstStyle/>
          <a:p>
            <a:fld id="{4BE0436F-993E-42FF-BB8C-7983559F6164}" type="slidenum">
              <a:rPr lang="nb-NO" smtClean="0"/>
              <a:t>3</a:t>
            </a:fld>
            <a:endParaRPr lang="nb-NO"/>
          </a:p>
        </p:txBody>
      </p:sp>
    </p:spTree>
    <p:extLst>
      <p:ext uri="{BB962C8B-B14F-4D97-AF65-F5344CB8AC3E}">
        <p14:creationId xmlns:p14="http://schemas.microsoft.com/office/powerpoint/2010/main" val="415502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3BE6-56FB-A498-88D4-92AE0CAC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19CDC-E2A6-E8E4-9897-8376FCA04AC6}"/>
              </a:ext>
            </a:extLst>
          </p:cNvPr>
          <p:cNvSpPr>
            <a:spLocks noGrp="1" noRot="1" noChangeAspect="1"/>
          </p:cNvSpPr>
          <p:nvPr>
            <p:ph type="sldImg"/>
          </p:nvPr>
        </p:nvSpPr>
        <p:spPr/>
        <p:txBody>
          <a:bodyPr/>
          <a:lstStyle/>
          <a:p>
            <a:endParaRPr lang="nb-NO"/>
          </a:p>
        </p:txBody>
      </p:sp>
      <p:sp>
        <p:nvSpPr>
          <p:cNvPr id="3" name="Notes Placeholder 2">
            <a:extLst>
              <a:ext uri="{FF2B5EF4-FFF2-40B4-BE49-F238E27FC236}">
                <a16:creationId xmlns:a16="http://schemas.microsoft.com/office/drawing/2014/main" id="{D407E7D5-618F-C932-2E4B-8B4A0494259B}"/>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716AA97F-5557-677D-AFAD-6E75B9F2F1B0}"/>
              </a:ext>
            </a:extLst>
          </p:cNvPr>
          <p:cNvSpPr>
            <a:spLocks noGrp="1"/>
          </p:cNvSpPr>
          <p:nvPr>
            <p:ph type="sldNum" sz="quarter" idx="5"/>
          </p:nvPr>
        </p:nvSpPr>
        <p:spPr/>
        <p:txBody>
          <a:bodyPr/>
          <a:lstStyle/>
          <a:p>
            <a:fld id="{4BE0436F-993E-42FF-BB8C-7983559F6164}" type="slidenum">
              <a:rPr lang="nb-NO" smtClean="0"/>
              <a:pPr/>
              <a:t>9</a:t>
            </a:fld>
            <a:endParaRPr lang="nb-NO"/>
          </a:p>
        </p:txBody>
      </p:sp>
    </p:spTree>
    <p:extLst>
      <p:ext uri="{BB962C8B-B14F-4D97-AF65-F5344CB8AC3E}">
        <p14:creationId xmlns:p14="http://schemas.microsoft.com/office/powerpoint/2010/main" val="3777350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orside A">
    <p:bg>
      <p:bgPr>
        <a:solidFill>
          <a:schemeClr val="bg2"/>
        </a:solidFill>
        <a:effectLst/>
      </p:bgPr>
    </p:bg>
    <p:spTree>
      <p:nvGrpSpPr>
        <p:cNvPr id="1" name=""/>
        <p:cNvGrpSpPr/>
        <p:nvPr/>
      </p:nvGrpSpPr>
      <p:grpSpPr>
        <a:xfrm>
          <a:off x="0" y="0"/>
          <a:ext cx="0" cy="0"/>
          <a:chOff x="0" y="0"/>
          <a:chExt cx="0" cy="0"/>
        </a:xfrm>
      </p:grpSpPr>
      <p:sp>
        <p:nvSpPr>
          <p:cNvPr id="7" name="form">
            <a:extLst>
              <a:ext uri="{FF2B5EF4-FFF2-40B4-BE49-F238E27FC236}">
                <a16:creationId xmlns:a16="http://schemas.microsoft.com/office/drawing/2014/main" id="{468A1974-2205-8109-9C6D-43A808783050}"/>
              </a:ext>
              <a:ext uri="{C183D7F6-B498-43B3-948B-1728B52AA6E4}">
                <adec:decorative xmlns:adec="http://schemas.microsoft.com/office/drawing/2017/decorative" val="1"/>
              </a:ext>
            </a:extLst>
          </p:cNvPr>
          <p:cNvSpPr/>
          <p:nvPr/>
        </p:nvSpPr>
        <p:spPr>
          <a:xfrm>
            <a:off x="3288505" y="817511"/>
            <a:ext cx="8392253" cy="5226407"/>
          </a:xfrm>
          <a:custGeom>
            <a:avLst/>
            <a:gdLst>
              <a:gd name="connsiteX0" fmla="*/ 4200920 w 8392253"/>
              <a:gd name="connsiteY0" fmla="*/ 2611966 h 5226407"/>
              <a:gd name="connsiteX1" fmla="*/ 5124519 w 8392253"/>
              <a:gd name="connsiteY1" fmla="*/ 2611966 h 5226407"/>
              <a:gd name="connsiteX2" fmla="*/ 2562260 w 8392253"/>
              <a:gd name="connsiteY2" fmla="*/ 0 h 5226407"/>
              <a:gd name="connsiteX3" fmla="*/ 0 w 8392253"/>
              <a:gd name="connsiteY3" fmla="*/ 2611966 h 5226407"/>
              <a:gd name="connsiteX4" fmla="*/ 0 w 8392253"/>
              <a:gd name="connsiteY4" fmla="*/ 5206665 h 5226407"/>
              <a:gd name="connsiteX5" fmla="*/ 923599 w 8392253"/>
              <a:gd name="connsiteY5" fmla="*/ 5206665 h 5226407"/>
              <a:gd name="connsiteX6" fmla="*/ 923599 w 8392253"/>
              <a:gd name="connsiteY6" fmla="*/ 2611966 h 5226407"/>
              <a:gd name="connsiteX7" fmla="*/ 2562260 w 8392253"/>
              <a:gd name="connsiteY7" fmla="*/ 941565 h 5226407"/>
              <a:gd name="connsiteX8" fmla="*/ 4200920 w 8392253"/>
              <a:gd name="connsiteY8" fmla="*/ 2611966 h 5226407"/>
              <a:gd name="connsiteX9" fmla="*/ 8392253 w 8392253"/>
              <a:gd name="connsiteY9" fmla="*/ 2614506 h 5226407"/>
              <a:gd name="connsiteX10" fmla="*/ 5829994 w 8392253"/>
              <a:gd name="connsiteY10" fmla="*/ 2539 h 5226407"/>
              <a:gd name="connsiteX11" fmla="*/ 5829994 w 8392253"/>
              <a:gd name="connsiteY11" fmla="*/ 944041 h 5226407"/>
              <a:gd name="connsiteX12" fmla="*/ 7468655 w 8392253"/>
              <a:gd name="connsiteY12" fmla="*/ 2614442 h 5226407"/>
              <a:gd name="connsiteX13" fmla="*/ 5829994 w 8392253"/>
              <a:gd name="connsiteY13" fmla="*/ 4284843 h 5226407"/>
              <a:gd name="connsiteX14" fmla="*/ 4191397 w 8392253"/>
              <a:gd name="connsiteY14" fmla="*/ 2614442 h 5226407"/>
              <a:gd name="connsiteX15" fmla="*/ 3267798 w 8392253"/>
              <a:gd name="connsiteY15" fmla="*/ 2614442 h 5226407"/>
              <a:gd name="connsiteX16" fmla="*/ 5829994 w 8392253"/>
              <a:gd name="connsiteY16" fmla="*/ 5226408 h 5226407"/>
              <a:gd name="connsiteX17" fmla="*/ 8392253 w 8392253"/>
              <a:gd name="connsiteY17" fmla="*/ 2614442 h 52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2253" h="5226407">
                <a:moveTo>
                  <a:pt x="4200920" y="2611966"/>
                </a:moveTo>
                <a:lnTo>
                  <a:pt x="5124519" y="2611966"/>
                </a:lnTo>
                <a:cubicBezTo>
                  <a:pt x="5124519" y="1171750"/>
                  <a:pt x="3975051" y="0"/>
                  <a:pt x="2562260" y="0"/>
                </a:cubicBezTo>
                <a:cubicBezTo>
                  <a:pt x="1149468" y="0"/>
                  <a:pt x="0" y="1171750"/>
                  <a:pt x="0" y="2611966"/>
                </a:cubicBezTo>
                <a:lnTo>
                  <a:pt x="0" y="5206665"/>
                </a:lnTo>
                <a:lnTo>
                  <a:pt x="923599" y="5206665"/>
                </a:lnTo>
                <a:lnTo>
                  <a:pt x="923599" y="2611966"/>
                </a:lnTo>
                <a:cubicBezTo>
                  <a:pt x="923599" y="1690906"/>
                  <a:pt x="1658721" y="941565"/>
                  <a:pt x="2562260" y="941565"/>
                </a:cubicBezTo>
                <a:cubicBezTo>
                  <a:pt x="3465799" y="941565"/>
                  <a:pt x="4200920" y="1690906"/>
                  <a:pt x="4200920" y="2611966"/>
                </a:cubicBezTo>
                <a:moveTo>
                  <a:pt x="8392253" y="2614506"/>
                </a:moveTo>
                <a:cubicBezTo>
                  <a:pt x="8392253" y="1174226"/>
                  <a:pt x="7242849" y="2539"/>
                  <a:pt x="5829994" y="2539"/>
                </a:cubicBezTo>
                <a:lnTo>
                  <a:pt x="5829994" y="944041"/>
                </a:lnTo>
                <a:cubicBezTo>
                  <a:pt x="6733533" y="944041"/>
                  <a:pt x="7468655" y="1693318"/>
                  <a:pt x="7468655" y="2614442"/>
                </a:cubicBezTo>
                <a:cubicBezTo>
                  <a:pt x="7468655" y="3535566"/>
                  <a:pt x="6733533" y="4284843"/>
                  <a:pt x="5829994" y="4284843"/>
                </a:cubicBezTo>
                <a:cubicBezTo>
                  <a:pt x="4926455" y="4284843"/>
                  <a:pt x="4191397" y="3535502"/>
                  <a:pt x="4191397" y="2614442"/>
                </a:cubicBezTo>
                <a:lnTo>
                  <a:pt x="3267798" y="2614442"/>
                </a:lnTo>
                <a:cubicBezTo>
                  <a:pt x="3267798" y="4054658"/>
                  <a:pt x="4417203" y="5226408"/>
                  <a:pt x="5829994" y="5226408"/>
                </a:cubicBezTo>
                <a:cubicBezTo>
                  <a:pt x="7242786" y="5226408"/>
                  <a:pt x="8392253" y="4054658"/>
                  <a:pt x="8392253" y="2614442"/>
                </a:cubicBezTo>
              </a:path>
            </a:pathLst>
          </a:custGeom>
          <a:solidFill>
            <a:srgbClr val="EFD8B8"/>
          </a:solidFill>
          <a:ln w="6348" cap="flat">
            <a:noFill/>
            <a:prstDash val="solid"/>
            <a:miter/>
          </a:ln>
        </p:spPr>
        <p:txBody>
          <a:bodyPr rtlCol="0" anchor="ctr"/>
          <a:lstStyle/>
          <a:p>
            <a:endParaRPr lang="nb-NO"/>
          </a:p>
        </p:txBody>
      </p:sp>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029494" y="2120633"/>
            <a:ext cx="7621588" cy="1846659"/>
          </a:xfrm>
        </p:spPr>
        <p:txBody>
          <a:bodyPr anchor="t" anchorCtr="0">
            <a:noAutofit/>
          </a:bodyPr>
          <a:lstStyle>
            <a:lvl1pPr algn="l">
              <a:defRPr sz="6000" spc="-100" baseline="0">
                <a:solidFill>
                  <a:schemeClr val="accent1"/>
                </a:solidFill>
                <a:latin typeface="Brockmann" pitchFamily="50" charset="0"/>
              </a:defRPr>
            </a:lvl1pPr>
          </a:lstStyle>
          <a:p>
            <a:r>
              <a:rPr lang="nb-NO"/>
              <a:t>Klikk for å redigere tittelstil</a:t>
            </a:r>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029494" y="824705"/>
            <a:ext cx="4684714" cy="384721"/>
          </a:xfrm>
        </p:spPr>
        <p:txBody>
          <a:bodyPr lIns="10800">
            <a:noAutofit/>
          </a:bodyPr>
          <a:lstStyle>
            <a:lvl1pPr marL="0" indent="0" algn="l">
              <a:lnSpc>
                <a:spcPct val="100000"/>
              </a:lnSpc>
              <a:buNone/>
              <a:defRPr sz="125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Dato / sted / 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FB0A549C-84E1-413E-ABC9-553840A9BD1D}" type="datetime1">
              <a:rPr lang="nb-NO" smtClean="0"/>
              <a:t>27.03.2026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pic>
        <p:nvPicPr>
          <p:cNvPr id="14" name="Logo" descr="Novari logo">
            <a:extLst>
              <a:ext uri="{FF2B5EF4-FFF2-40B4-BE49-F238E27FC236}">
                <a16:creationId xmlns:a16="http://schemas.microsoft.com/office/drawing/2014/main" id="{96853129-5723-AD08-EE93-D2216DB708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393028" cy="284014"/>
          </a:xfrm>
          <a:prstGeom prst="rect">
            <a:avLst/>
          </a:prstGeom>
        </p:spPr>
      </p:pic>
    </p:spTree>
    <p:extLst>
      <p:ext uri="{BB962C8B-B14F-4D97-AF65-F5344CB8AC3E}">
        <p14:creationId xmlns:p14="http://schemas.microsoft.com/office/powerpoint/2010/main" val="784046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side, fritt oppsett">
    <p:bg>
      <p:bgPr>
        <a:solidFill>
          <a:schemeClr val="bg2"/>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EF4F0400-7217-7379-BA1E-AC3E5AD48EC2}"/>
              </a:ext>
            </a:extLst>
          </p:cNvPr>
          <p:cNvSpPr>
            <a:spLocks noGrp="1"/>
          </p:cNvSpPr>
          <p:nvPr>
            <p:ph type="title" hasCustomPrompt="1"/>
          </p:nvPr>
        </p:nvSpPr>
        <p:spPr>
          <a:xfrm>
            <a:off x="838200" y="-675159"/>
            <a:ext cx="10515600" cy="462434"/>
          </a:xfrm>
        </p:spPr>
        <p:txBody>
          <a:bodyPr anchor="b" anchorCtr="0">
            <a:normAutofit/>
          </a:bodyPr>
          <a:lstStyle>
            <a:lvl1pPr>
              <a:defRPr sz="2600"/>
            </a:lvl1pPr>
          </a:lstStyle>
          <a:p>
            <a:r>
              <a:rPr lang="nb-NO"/>
              <a:t>Tittel for universell utforming</a:t>
            </a:r>
          </a:p>
        </p:txBody>
      </p:sp>
      <p:sp>
        <p:nvSpPr>
          <p:cNvPr id="8" name="Plassholder for stikktittel">
            <a:extLst>
              <a:ext uri="{FF2B5EF4-FFF2-40B4-BE49-F238E27FC236}">
                <a16:creationId xmlns:a16="http://schemas.microsoft.com/office/drawing/2014/main" id="{4BA77D5D-02BF-5ECF-E9CC-34542FBB210E}"/>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2" name="Plassholder for innhold 11">
            <a:extLst>
              <a:ext uri="{FF2B5EF4-FFF2-40B4-BE49-F238E27FC236}">
                <a16:creationId xmlns:a16="http://schemas.microsoft.com/office/drawing/2014/main" id="{7545EDA6-1C04-1340-204F-A03868A7696F}"/>
              </a:ext>
            </a:extLst>
          </p:cNvPr>
          <p:cNvSpPr>
            <a:spLocks noGrp="1"/>
          </p:cNvSpPr>
          <p:nvPr>
            <p:ph sz="quarter" idx="16" hasCustomPrompt="1"/>
          </p:nvPr>
        </p:nvSpPr>
        <p:spPr>
          <a:xfrm>
            <a:off x="1033729" y="1464469"/>
            <a:ext cx="4199942" cy="3920096"/>
          </a:xfrm>
        </p:spPr>
        <p:txBody>
          <a:bodyPr anchor="t" anchorCtr="1"/>
          <a:lstStyle>
            <a:lvl1pPr marL="0" indent="0">
              <a:buNone/>
              <a:defRPr sz="900">
                <a:solidFill>
                  <a:schemeClr val="tx1">
                    <a:lumMod val="75000"/>
                    <a:lumOff val="25000"/>
                  </a:schemeClr>
                </a:solidFill>
              </a:defRPr>
            </a:lvl1pPr>
          </a:lstStyle>
          <a:p>
            <a:pPr lvl="0"/>
            <a:r>
              <a:rPr lang="nb-NO"/>
              <a:t>Klikk på et ikon for å legge til bilde/utklipp, tabell eller graf</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560AB3DF-8B8E-4FE0-BB9C-DAD5FB434DCE}" type="datetime1">
              <a:rPr lang="nb-NO" smtClean="0"/>
              <a:t>27.03.2026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7" name="Plassholder for innhold 11">
            <a:extLst>
              <a:ext uri="{FF2B5EF4-FFF2-40B4-BE49-F238E27FC236}">
                <a16:creationId xmlns:a16="http://schemas.microsoft.com/office/drawing/2014/main" id="{663F0987-3403-380B-A9F6-4CB2FDB95389}"/>
              </a:ext>
            </a:extLst>
          </p:cNvPr>
          <p:cNvSpPr>
            <a:spLocks noGrp="1"/>
          </p:cNvSpPr>
          <p:nvPr>
            <p:ph sz="quarter" idx="17" hasCustomPrompt="1"/>
          </p:nvPr>
        </p:nvSpPr>
        <p:spPr>
          <a:xfrm>
            <a:off x="5710238" y="1464470"/>
            <a:ext cx="4974886" cy="3369520"/>
          </a:xfrm>
        </p:spPr>
        <p:txBody>
          <a:bodyPr anchor="t" anchorCtr="1"/>
          <a:lstStyle>
            <a:lvl1pPr marL="0" indent="0">
              <a:buNone/>
              <a:defRPr sz="900">
                <a:solidFill>
                  <a:schemeClr val="tx1">
                    <a:lumMod val="75000"/>
                    <a:lumOff val="25000"/>
                  </a:schemeClr>
                </a:solidFill>
              </a:defRPr>
            </a:lvl1pPr>
          </a:lstStyle>
          <a:p>
            <a:pPr lvl="0"/>
            <a:r>
              <a:rPr lang="nb-NO"/>
              <a:t>Klikk på et ikon for å legge til bilde/utklipp, tabell eller graf</a:t>
            </a:r>
          </a:p>
        </p:txBody>
      </p:sp>
    </p:spTree>
    <p:extLst>
      <p:ext uri="{BB962C8B-B14F-4D97-AF65-F5344CB8AC3E}">
        <p14:creationId xmlns:p14="http://schemas.microsoft.com/office/powerpoint/2010/main" val="265192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side, 3 bilder">
    <p:bg>
      <p:bgPr>
        <a:solidFill>
          <a:schemeClr val="bg2"/>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EF4F0400-7217-7379-BA1E-AC3E5AD48EC2}"/>
              </a:ext>
            </a:extLst>
          </p:cNvPr>
          <p:cNvSpPr>
            <a:spLocks noGrp="1"/>
          </p:cNvSpPr>
          <p:nvPr>
            <p:ph type="title" hasCustomPrompt="1"/>
          </p:nvPr>
        </p:nvSpPr>
        <p:spPr>
          <a:xfrm>
            <a:off x="838200" y="-675159"/>
            <a:ext cx="10515600" cy="462434"/>
          </a:xfrm>
        </p:spPr>
        <p:txBody>
          <a:bodyPr anchor="b" anchorCtr="0">
            <a:normAutofit/>
          </a:bodyPr>
          <a:lstStyle>
            <a:lvl1pPr>
              <a:defRPr sz="2600"/>
            </a:lvl1pPr>
          </a:lstStyle>
          <a:p>
            <a:r>
              <a:rPr lang="nb-NO"/>
              <a:t>Tittel for universell utforming</a:t>
            </a:r>
          </a:p>
        </p:txBody>
      </p:sp>
      <p:sp>
        <p:nvSpPr>
          <p:cNvPr id="8" name="Plassholder for bilde 10">
            <a:extLst>
              <a:ext uri="{FF2B5EF4-FFF2-40B4-BE49-F238E27FC236}">
                <a16:creationId xmlns:a16="http://schemas.microsoft.com/office/drawing/2014/main" id="{89FFB911-7972-201F-0C32-D6741C6C5ECD}"/>
              </a:ext>
            </a:extLst>
          </p:cNvPr>
          <p:cNvSpPr>
            <a:spLocks noGrp="1"/>
          </p:cNvSpPr>
          <p:nvPr>
            <p:ph type="pic" sz="quarter" idx="14" hasCustomPrompt="1"/>
          </p:nvPr>
        </p:nvSpPr>
        <p:spPr>
          <a:xfrm>
            <a:off x="1029494" y="1464469"/>
            <a:ext cx="6234906" cy="4576762"/>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10" name="Plassholder for bilde 10">
            <a:extLst>
              <a:ext uri="{FF2B5EF4-FFF2-40B4-BE49-F238E27FC236}">
                <a16:creationId xmlns:a16="http://schemas.microsoft.com/office/drawing/2014/main" id="{BEB3354C-66D1-65E3-E360-A3BF3B88B30D}"/>
              </a:ext>
            </a:extLst>
          </p:cNvPr>
          <p:cNvSpPr>
            <a:spLocks noGrp="1"/>
          </p:cNvSpPr>
          <p:nvPr>
            <p:ph type="pic" sz="quarter" idx="15" hasCustomPrompt="1"/>
          </p:nvPr>
        </p:nvSpPr>
        <p:spPr>
          <a:xfrm>
            <a:off x="8527257" y="770467"/>
            <a:ext cx="1953929" cy="2658534"/>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11" name="Plassholder for bilde 10">
            <a:extLst>
              <a:ext uri="{FF2B5EF4-FFF2-40B4-BE49-F238E27FC236}">
                <a16:creationId xmlns:a16="http://schemas.microsoft.com/office/drawing/2014/main" id="{C88CBE2F-3953-8378-F52D-63DF193C920A}"/>
              </a:ext>
            </a:extLst>
          </p:cNvPr>
          <p:cNvSpPr>
            <a:spLocks noGrp="1"/>
          </p:cNvSpPr>
          <p:nvPr>
            <p:ph type="pic" sz="quarter" idx="16" hasCustomPrompt="1"/>
          </p:nvPr>
        </p:nvSpPr>
        <p:spPr>
          <a:xfrm>
            <a:off x="8527257" y="4079081"/>
            <a:ext cx="2656681" cy="1962150"/>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12" name="Plassholder for stikktittel">
            <a:extLst>
              <a:ext uri="{FF2B5EF4-FFF2-40B4-BE49-F238E27FC236}">
                <a16:creationId xmlns:a16="http://schemas.microsoft.com/office/drawing/2014/main" id="{E1A44C09-CDE3-65EC-4691-DE5C54FA0AF7}"/>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6" name="Plassholder for dato 15">
            <a:extLst>
              <a:ext uri="{FF2B5EF4-FFF2-40B4-BE49-F238E27FC236}">
                <a16:creationId xmlns:a16="http://schemas.microsoft.com/office/drawing/2014/main" id="{A60840C5-D8A9-FD32-BCAC-35C30BDD0B18}"/>
              </a:ext>
            </a:extLst>
          </p:cNvPr>
          <p:cNvSpPr>
            <a:spLocks noGrp="1"/>
          </p:cNvSpPr>
          <p:nvPr>
            <p:ph type="dt" sz="half" idx="17"/>
          </p:nvPr>
        </p:nvSpPr>
        <p:spPr/>
        <p:txBody>
          <a:bodyPr/>
          <a:lstStyle/>
          <a:p>
            <a:fld id="{1ABD587D-0514-4F19-AE69-F0EEDE96F83B}" type="datetime1">
              <a:rPr lang="nb-NO" smtClean="0"/>
              <a:t>27.03.2026</a:t>
            </a:fld>
            <a:endParaRPr lang="nb-NO"/>
          </a:p>
        </p:txBody>
      </p:sp>
      <p:sp>
        <p:nvSpPr>
          <p:cNvPr id="17" name="Plassholder for bunntekst 16">
            <a:extLst>
              <a:ext uri="{FF2B5EF4-FFF2-40B4-BE49-F238E27FC236}">
                <a16:creationId xmlns:a16="http://schemas.microsoft.com/office/drawing/2014/main" id="{AB8B9337-4405-D5F0-3545-FF26BB1DA2EC}"/>
              </a:ext>
            </a:extLst>
          </p:cNvPr>
          <p:cNvSpPr>
            <a:spLocks noGrp="1"/>
          </p:cNvSpPr>
          <p:nvPr>
            <p:ph type="ftr" sz="quarter" idx="18"/>
          </p:nvPr>
        </p:nvSpPr>
        <p:spPr/>
        <p:txBody>
          <a:bodyPr/>
          <a:lstStyle/>
          <a:p>
            <a:endParaRPr lang="nb-NO"/>
          </a:p>
        </p:txBody>
      </p:sp>
      <p:sp>
        <p:nvSpPr>
          <p:cNvPr id="18" name="Plassholder for lysbildenummer 17">
            <a:extLst>
              <a:ext uri="{FF2B5EF4-FFF2-40B4-BE49-F238E27FC236}">
                <a16:creationId xmlns:a16="http://schemas.microsoft.com/office/drawing/2014/main" id="{9BF0DD86-B856-2497-3AED-E0C72D4D11BC}"/>
              </a:ext>
            </a:extLst>
          </p:cNvPr>
          <p:cNvSpPr>
            <a:spLocks noGrp="1"/>
          </p:cNvSpPr>
          <p:nvPr>
            <p:ph type="sldNum" sz="quarter" idx="19"/>
          </p:nvPr>
        </p:nvSpPr>
        <p:spPr/>
        <p:txBody>
          <a:bodyPr/>
          <a:lstStyle/>
          <a:p>
            <a:fld id="{BE2ACD00-28B2-4D17-A930-2C9F8441C7CA}" type="slidenum">
              <a:rPr lang="nb-NO" smtClean="0"/>
              <a:pPr/>
              <a:t>‹#›</a:t>
            </a:fld>
            <a:endParaRPr lang="nb-NO"/>
          </a:p>
        </p:txBody>
      </p:sp>
    </p:spTree>
    <p:extLst>
      <p:ext uri="{BB962C8B-B14F-4D97-AF65-F5344CB8AC3E}">
        <p14:creationId xmlns:p14="http://schemas.microsoft.com/office/powerpoint/2010/main" val="3647587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sitat">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029494" y="1554163"/>
            <a:ext cx="10154444" cy="2734916"/>
          </a:xfrm>
        </p:spPr>
        <p:txBody>
          <a:bodyPr anchor="t" anchorCtr="0">
            <a:noAutofit/>
          </a:bodyPr>
          <a:lstStyle>
            <a:lvl1pPr algn="l">
              <a:lnSpc>
                <a:spcPct val="85000"/>
              </a:lnSpc>
              <a:defRPr sz="5170">
                <a:solidFill>
                  <a:schemeClr val="accent6"/>
                </a:solidFill>
                <a:latin typeface="Brockmann" pitchFamily="50" charset="0"/>
              </a:defRPr>
            </a:lvl1pPr>
          </a:lstStyle>
          <a:p>
            <a:r>
              <a:rPr lang="nb-NO"/>
              <a:t>Klikk for å redigere tittelstil</a:t>
            </a:r>
          </a:p>
        </p:txBody>
      </p:sp>
      <p:sp>
        <p:nvSpPr>
          <p:cNvPr id="9" name="Plassholder for dato 8">
            <a:extLst>
              <a:ext uri="{FF2B5EF4-FFF2-40B4-BE49-F238E27FC236}">
                <a16:creationId xmlns:a16="http://schemas.microsoft.com/office/drawing/2014/main" id="{CACFFDEA-348A-AB0A-58D0-F729EB2D4F09}"/>
              </a:ext>
            </a:extLst>
          </p:cNvPr>
          <p:cNvSpPr>
            <a:spLocks noGrp="1"/>
          </p:cNvSpPr>
          <p:nvPr>
            <p:ph type="dt" sz="half" idx="14"/>
          </p:nvPr>
        </p:nvSpPr>
        <p:spPr/>
        <p:txBody>
          <a:bodyPr/>
          <a:lstStyle/>
          <a:p>
            <a:fld id="{92D1E254-09D4-453D-8769-376E4556FDB4}" type="datetime1">
              <a:rPr lang="nb-NO" smtClean="0"/>
              <a:t>27.03.2026</a:t>
            </a:fld>
            <a:endParaRPr lang="nb-NO"/>
          </a:p>
        </p:txBody>
      </p:sp>
      <p:sp>
        <p:nvSpPr>
          <p:cNvPr id="10" name="Plassholder for bunntekst 9">
            <a:extLst>
              <a:ext uri="{FF2B5EF4-FFF2-40B4-BE49-F238E27FC236}">
                <a16:creationId xmlns:a16="http://schemas.microsoft.com/office/drawing/2014/main" id="{6FCF257E-4BB7-2A52-CD90-AB6A854EB4DC}"/>
              </a:ext>
            </a:extLst>
          </p:cNvPr>
          <p:cNvSpPr>
            <a:spLocks noGrp="1"/>
          </p:cNvSpPr>
          <p:nvPr>
            <p:ph type="ftr" sz="quarter" idx="15"/>
          </p:nvPr>
        </p:nvSpPr>
        <p:spPr/>
        <p:txBody>
          <a:bodyPr/>
          <a:lstStyle/>
          <a:p>
            <a:endParaRPr lang="nb-NO"/>
          </a:p>
        </p:txBody>
      </p:sp>
      <p:sp>
        <p:nvSpPr>
          <p:cNvPr id="11" name="Plassholder for lysbildenummer 10">
            <a:extLst>
              <a:ext uri="{FF2B5EF4-FFF2-40B4-BE49-F238E27FC236}">
                <a16:creationId xmlns:a16="http://schemas.microsoft.com/office/drawing/2014/main" id="{B49A831B-D3B3-EDBD-D732-5184933F5880}"/>
              </a:ext>
            </a:extLst>
          </p:cNvPr>
          <p:cNvSpPr>
            <a:spLocks noGrp="1"/>
          </p:cNvSpPr>
          <p:nvPr>
            <p:ph type="sldNum" sz="quarter" idx="16"/>
          </p:nvPr>
        </p:nvSpPr>
        <p:spPr/>
        <p:txBody>
          <a:bodyPr/>
          <a:lstStyle/>
          <a:p>
            <a:fld id="{BE2ACD00-28B2-4D17-A930-2C9F8441C7CA}" type="slidenum">
              <a:rPr lang="nb-NO" smtClean="0"/>
              <a:pPr/>
              <a:t>‹#›</a:t>
            </a:fld>
            <a:endParaRPr lang="nb-NO"/>
          </a:p>
        </p:txBody>
      </p:sp>
      <p:sp>
        <p:nvSpPr>
          <p:cNvPr id="12" name="Plassholder for stikktittel">
            <a:extLst>
              <a:ext uri="{FF2B5EF4-FFF2-40B4-BE49-F238E27FC236}">
                <a16:creationId xmlns:a16="http://schemas.microsoft.com/office/drawing/2014/main" id="{D53E3115-935A-AE50-764A-F6B86AF8E467}"/>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1"/>
                </a:solidFill>
                <a:latin typeface="+mj-lt"/>
              </a:defRPr>
            </a:lvl1pPr>
            <a:lvl2pPr marL="158844" indent="0">
              <a:buNone/>
              <a:defRPr/>
            </a:lvl2pPr>
          </a:lstStyle>
          <a:p>
            <a:pPr lvl="0"/>
            <a:r>
              <a:rPr lang="nb-NO"/>
              <a:t>Klikk for å skrive en stikktittel</a:t>
            </a:r>
          </a:p>
        </p:txBody>
      </p:sp>
      <p:sp>
        <p:nvSpPr>
          <p:cNvPr id="16" name="Plassholder for tekst 15">
            <a:extLst>
              <a:ext uri="{FF2B5EF4-FFF2-40B4-BE49-F238E27FC236}">
                <a16:creationId xmlns:a16="http://schemas.microsoft.com/office/drawing/2014/main" id="{ED1B338A-3645-7A55-C0E3-BF7996BA9466}"/>
              </a:ext>
            </a:extLst>
          </p:cNvPr>
          <p:cNvSpPr>
            <a:spLocks noGrp="1"/>
          </p:cNvSpPr>
          <p:nvPr>
            <p:ph type="body" sz="quarter" idx="17" hasCustomPrompt="1"/>
          </p:nvPr>
        </p:nvSpPr>
        <p:spPr>
          <a:xfrm>
            <a:off x="1029494" y="4730750"/>
            <a:ext cx="4680744" cy="461665"/>
          </a:xfrm>
        </p:spPr>
        <p:txBody>
          <a:bodyPr>
            <a:noAutofit/>
          </a:bodyPr>
          <a:lstStyle>
            <a:lvl1pPr marL="0" indent="0">
              <a:lnSpc>
                <a:spcPct val="100000"/>
              </a:lnSpc>
              <a:buNone/>
              <a:defRPr>
                <a:solidFill>
                  <a:schemeClr val="accent6"/>
                </a:solidFill>
              </a:defRPr>
            </a:lvl1pPr>
            <a:lvl2pPr marL="158843" indent="0">
              <a:buNone/>
              <a:defRPr/>
            </a:lvl2pPr>
          </a:lstStyle>
          <a:p>
            <a:pPr lvl="0"/>
            <a:r>
              <a:rPr lang="nb-NO"/>
              <a:t>Navn </a:t>
            </a:r>
            <a:r>
              <a:rPr lang="nb-NO" err="1"/>
              <a:t>Navnesen</a:t>
            </a:r>
            <a:r>
              <a:rPr lang="nb-NO"/>
              <a:t>,</a:t>
            </a:r>
            <a:br>
              <a:rPr lang="nb-NO"/>
            </a:br>
            <a:r>
              <a:rPr lang="nb-NO"/>
              <a:t>Tittel/stilling</a:t>
            </a:r>
          </a:p>
        </p:txBody>
      </p:sp>
    </p:spTree>
    <p:extLst>
      <p:ext uri="{BB962C8B-B14F-4D97-AF65-F5344CB8AC3E}">
        <p14:creationId xmlns:p14="http://schemas.microsoft.com/office/powerpoint/2010/main" val="4159816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killeside A: Grafikk">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E96E04-050C-8584-B76A-431002072133}"/>
              </a:ext>
            </a:extLst>
          </p:cNvPr>
          <p:cNvSpPr>
            <a:spLocks noGrp="1"/>
          </p:cNvSpPr>
          <p:nvPr>
            <p:ph type="title"/>
          </p:nvPr>
        </p:nvSpPr>
        <p:spPr>
          <a:xfrm>
            <a:off x="1029494" y="821532"/>
            <a:ext cx="4680744" cy="769441"/>
          </a:xfrm>
        </p:spPr>
        <p:txBody>
          <a:bodyPr anchor="t" anchorCtr="0">
            <a:noAutofit/>
          </a:bodyPr>
          <a:lstStyle>
            <a:lvl1pPr>
              <a:defRPr sz="2500">
                <a:solidFill>
                  <a:schemeClr val="accent3"/>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a:noFill/>
        </p:spPr>
        <p:txBody>
          <a:bodyPr/>
          <a:lstStyle>
            <a:lvl1pPr>
              <a:defRPr>
                <a:noFill/>
              </a:defRPr>
            </a:lvl1pPr>
          </a:lstStyle>
          <a:p>
            <a:fld id="{233C0CD3-9BB7-4728-BF77-96303D4DA3D4}" type="datetime1">
              <a:rPr lang="nb-NO" smtClean="0"/>
              <a:t>27.03.2026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a:noFill/>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a:noFill/>
        </p:spPr>
        <p:txBody>
          <a:bodyPr/>
          <a:lstStyle>
            <a:lvl1pPr>
              <a:defRPr>
                <a:noFill/>
              </a:defRPr>
            </a:lvl1pPr>
          </a:lstStyle>
          <a:p>
            <a:fld id="{BE2ACD00-28B2-4D17-A930-2C9F8441C7CA}" type="slidenum">
              <a:rPr lang="nb-NO" smtClean="0"/>
              <a:pPr/>
              <a:t>‹#›</a:t>
            </a:fld>
            <a:endParaRPr lang="nb-NO"/>
          </a:p>
        </p:txBody>
      </p:sp>
      <p:pic>
        <p:nvPicPr>
          <p:cNvPr id="9" name="Grafikk 8">
            <a:extLst>
              <a:ext uri="{FF2B5EF4-FFF2-40B4-BE49-F238E27FC236}">
                <a16:creationId xmlns:a16="http://schemas.microsoft.com/office/drawing/2014/main" id="{F069DEE9-D87A-22F8-C14F-EB6DD69DFA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007" y="2233244"/>
            <a:ext cx="10141931" cy="3803224"/>
          </a:xfrm>
          <a:prstGeom prst="rect">
            <a:avLst/>
          </a:prstGeom>
        </p:spPr>
      </p:pic>
    </p:spTree>
    <p:extLst>
      <p:ext uri="{BB962C8B-B14F-4D97-AF65-F5344CB8AC3E}">
        <p14:creationId xmlns:p14="http://schemas.microsoft.com/office/powerpoint/2010/main" val="3993490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killeside B: Bilde">
    <p:bg>
      <p:bgPr>
        <a:solidFill>
          <a:schemeClr val="tx1"/>
        </a:solidFill>
        <a:effectLst/>
      </p:bgPr>
    </p:b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BF16AF4E-8543-71DB-6692-6AFAFAE4CA1C}"/>
              </a:ext>
            </a:extLst>
          </p:cNvPr>
          <p:cNvSpPr>
            <a:spLocks noGrp="1"/>
          </p:cNvSpPr>
          <p:nvPr>
            <p:ph type="title" hasCustomPrompt="1"/>
          </p:nvPr>
        </p:nvSpPr>
        <p:spPr>
          <a:xfrm>
            <a:off x="838200" y="-675159"/>
            <a:ext cx="10515600" cy="462434"/>
          </a:xfrm>
        </p:spPr>
        <p:txBody>
          <a:bodyPr anchor="b" anchorCtr="0">
            <a:normAutofit/>
          </a:bodyPr>
          <a:lstStyle>
            <a:lvl1pPr>
              <a:defRPr sz="2600"/>
            </a:lvl1pPr>
          </a:lstStyle>
          <a:p>
            <a:r>
              <a:rPr lang="nb-NO"/>
              <a:t>Tittel for universell utforming</a:t>
            </a:r>
          </a:p>
        </p:txBody>
      </p:sp>
      <p:sp>
        <p:nvSpPr>
          <p:cNvPr id="11" name="Plassholder for bilde 10">
            <a:extLst>
              <a:ext uri="{FF2B5EF4-FFF2-40B4-BE49-F238E27FC236}">
                <a16:creationId xmlns:a16="http://schemas.microsoft.com/office/drawing/2014/main" id="{1F3F19F3-EB1A-4AE6-CB5D-3438269CB80C}"/>
              </a:ext>
            </a:extLst>
          </p:cNvPr>
          <p:cNvSpPr>
            <a:spLocks noGrp="1"/>
          </p:cNvSpPr>
          <p:nvPr>
            <p:ph type="pic" sz="quarter" idx="14" hasCustomPrompt="1"/>
          </p:nvPr>
        </p:nvSpPr>
        <p:spPr>
          <a:xfrm>
            <a:off x="0" y="0"/>
            <a:ext cx="12192000" cy="6858000"/>
          </a:xfrm>
        </p:spPr>
        <p:txBody>
          <a:bodyPr anchor="t" anchorCtr="1"/>
          <a:lstStyle>
            <a:lvl1pPr marL="0" indent="0">
              <a:buNone/>
              <a:defRPr sz="900">
                <a:solidFill>
                  <a:schemeClr val="bg1">
                    <a:lumMod val="8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solidFill>
              </a:defRPr>
            </a:lvl1pPr>
          </a:lstStyle>
          <a:p>
            <a:fld id="{06200449-EFED-42EC-8EAE-92A089D61CE8}" type="datetime1">
              <a:rPr lang="nb-NO" smtClean="0"/>
              <a:t>27.03.2026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solidFill>
              </a:defRPr>
            </a:lvl1pPr>
          </a:lstStyle>
          <a:p>
            <a:fld id="{BE2ACD00-28B2-4D17-A930-2C9F8441C7CA}" type="slidenum">
              <a:rPr lang="nb-NO" smtClean="0"/>
              <a:pPr/>
              <a:t>‹#›</a:t>
            </a:fld>
            <a:endParaRPr lang="nb-NO"/>
          </a:p>
        </p:txBody>
      </p:sp>
      <p:sp>
        <p:nvSpPr>
          <p:cNvPr id="12" name="Logo i plassholder">
            <a:extLst>
              <a:ext uri="{FF2B5EF4-FFF2-40B4-BE49-F238E27FC236}">
                <a16:creationId xmlns:a16="http://schemas.microsoft.com/office/drawing/2014/main" id="{0EB9FEEB-2663-4694-C189-576D39BB816E}"/>
              </a:ext>
            </a:extLst>
          </p:cNvPr>
          <p:cNvSpPr>
            <a:spLocks noGrp="1"/>
          </p:cNvSpPr>
          <p:nvPr>
            <p:ph type="body" sz="quarter" idx="15"/>
          </p:nvPr>
        </p:nvSpPr>
        <p:spPr>
          <a:xfrm>
            <a:off x="1032363" y="6364781"/>
            <a:ext cx="558200" cy="113808"/>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965453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EF4F0400-7217-7379-BA1E-AC3E5AD48EC2}"/>
              </a:ext>
            </a:extLst>
          </p:cNvPr>
          <p:cNvSpPr>
            <a:spLocks noGrp="1"/>
          </p:cNvSpPr>
          <p:nvPr>
            <p:ph type="title" hasCustomPrompt="1"/>
          </p:nvPr>
        </p:nvSpPr>
        <p:spPr>
          <a:xfrm>
            <a:off x="1033728" y="630000"/>
            <a:ext cx="2409314" cy="245373"/>
          </a:xfrm>
          <a:blipFill>
            <a:blip r:embed="rId2">
              <a:extLst>
                <a:ext uri="{96DAC541-7B7A-43D3-8B79-37D633B846F1}">
                  <asvg:svgBlip xmlns:asvg="http://schemas.microsoft.com/office/drawing/2016/SVG/main" r:embed="rId3"/>
                </a:ext>
              </a:extLst>
            </a:blip>
            <a:stretch>
              <a:fillRect/>
            </a:stretch>
          </a:blipFill>
          <a:ln>
            <a:noFill/>
          </a:ln>
        </p:spPr>
        <p:txBody>
          <a:bodyPr vert="horz" wrap="none" lIns="0" tIns="0" rIns="0" bIns="14400" rtlCol="0" anchor="t" anchorCtr="0">
            <a:spAutoFit/>
          </a:bodyPr>
          <a:lstStyle>
            <a:lvl1pPr>
              <a:defRPr lang="nb-NO" sz="1500" u="none" dirty="0">
                <a:solidFill>
                  <a:schemeClr val="accent6"/>
                </a:solidFill>
                <a:ea typeface="+mn-ea"/>
                <a:cs typeface="+mn-cs"/>
              </a:defRPr>
            </a:lvl1pPr>
          </a:lstStyle>
          <a:p>
            <a:pPr marL="0" lvl="0" indent="0">
              <a:spcBef>
                <a:spcPts val="0"/>
              </a:spcBef>
              <a:buSzPct val="120000"/>
              <a:buFont typeface="Arial" panose="020B0604020202020204" pitchFamily="34" charset="0"/>
            </a:pPr>
            <a:r>
              <a:rPr lang="nb-NO" noProof="0"/>
              <a:t>Klikk for å legge til en tittel</a:t>
            </a:r>
          </a:p>
        </p:txBody>
      </p:sp>
      <p:sp>
        <p:nvSpPr>
          <p:cNvPr id="10" name="Plassholder for dato 9">
            <a:extLst>
              <a:ext uri="{FF2B5EF4-FFF2-40B4-BE49-F238E27FC236}">
                <a16:creationId xmlns:a16="http://schemas.microsoft.com/office/drawing/2014/main" id="{25C0215E-A02B-D3B9-A2F9-CF68B7D473E0}"/>
              </a:ext>
            </a:extLst>
          </p:cNvPr>
          <p:cNvSpPr>
            <a:spLocks noGrp="1"/>
          </p:cNvSpPr>
          <p:nvPr>
            <p:ph type="dt" sz="half" idx="10"/>
          </p:nvPr>
        </p:nvSpPr>
        <p:spPr/>
        <p:txBody>
          <a:bodyPr/>
          <a:lstStyle/>
          <a:p>
            <a:fld id="{0E8E5C6D-1B61-48D3-9475-6408C65972E5}" type="datetime1">
              <a:rPr lang="nb-NO" smtClean="0"/>
              <a:t>27.03.2026</a:t>
            </a:fld>
            <a:endParaRPr lang="nb-NO"/>
          </a:p>
        </p:txBody>
      </p:sp>
      <p:sp>
        <p:nvSpPr>
          <p:cNvPr id="12" name="Plassholder for bunntekst 11">
            <a:extLst>
              <a:ext uri="{FF2B5EF4-FFF2-40B4-BE49-F238E27FC236}">
                <a16:creationId xmlns:a16="http://schemas.microsoft.com/office/drawing/2014/main" id="{D235650B-3819-1C73-C2D5-BF5C118A1E4E}"/>
              </a:ext>
            </a:extLst>
          </p:cNvPr>
          <p:cNvSpPr>
            <a:spLocks noGrp="1"/>
          </p:cNvSpPr>
          <p:nvPr>
            <p:ph type="ftr" sz="quarter" idx="11"/>
          </p:nvPr>
        </p:nvSpPr>
        <p:spPr/>
        <p:txBody>
          <a:bodyPr/>
          <a:lstStyle/>
          <a:p>
            <a:endParaRPr lang="nb-NO"/>
          </a:p>
        </p:txBody>
      </p:sp>
      <p:sp>
        <p:nvSpPr>
          <p:cNvPr id="14" name="Plassholder for lysbildenummer 13">
            <a:extLst>
              <a:ext uri="{FF2B5EF4-FFF2-40B4-BE49-F238E27FC236}">
                <a16:creationId xmlns:a16="http://schemas.microsoft.com/office/drawing/2014/main" id="{583CAAC6-30E6-21DA-8816-872BC5905C81}"/>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16" name="Plassholder for innhold 15">
            <a:extLst>
              <a:ext uri="{FF2B5EF4-FFF2-40B4-BE49-F238E27FC236}">
                <a16:creationId xmlns:a16="http://schemas.microsoft.com/office/drawing/2014/main" id="{8265D594-44F1-30A0-D7E1-6515D9534FE8}"/>
              </a:ext>
            </a:extLst>
          </p:cNvPr>
          <p:cNvSpPr>
            <a:spLocks noGrp="1"/>
          </p:cNvSpPr>
          <p:nvPr>
            <p:ph sz="quarter" idx="13"/>
          </p:nvPr>
        </p:nvSpPr>
        <p:spPr>
          <a:xfrm>
            <a:off x="1029494" y="1805749"/>
            <a:ext cx="7621588" cy="4281012"/>
          </a:xfrm>
        </p:spPr>
        <p:txBody>
          <a:bodyPr/>
          <a:lstStyle>
            <a:lvl1pPr marL="457200" indent="-457200">
              <a:lnSpc>
                <a:spcPct val="103000"/>
              </a:lnSpc>
              <a:buSzPct val="100000"/>
              <a:buFont typeface="+mj-lt"/>
              <a:buAutoNum type="arabicPeriod"/>
              <a:defRPr sz="2500">
                <a:latin typeface="+mj-lt"/>
              </a:defRPr>
            </a:lvl1pPr>
            <a:lvl2pPr marL="625475" indent="-157957">
              <a:defRPr/>
            </a:lvl2pPr>
            <a:lvl3pPr marL="819150" indent="-157957">
              <a:defRPr/>
            </a:lvl3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3997793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ler">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30C98A18-6B7E-4432-8AE6-400F13F972DC}" type="datetime1">
              <a:rPr lang="nb-NO" smtClean="0"/>
              <a:t>27.03.2026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5" name="Plassholder for tekst 4">
            <a:extLst>
              <a:ext uri="{FF2B5EF4-FFF2-40B4-BE49-F238E27FC236}">
                <a16:creationId xmlns:a16="http://schemas.microsoft.com/office/drawing/2014/main" id="{ED88D3F1-77A2-CA5D-2073-0793AEF7867D}"/>
              </a:ext>
            </a:extLst>
          </p:cNvPr>
          <p:cNvSpPr>
            <a:spLocks noGrp="1"/>
          </p:cNvSpPr>
          <p:nvPr>
            <p:ph type="body" sz="quarter" idx="13" hasCustomPrompt="1"/>
          </p:nvPr>
        </p:nvSpPr>
        <p:spPr>
          <a:xfrm>
            <a:off x="1029494" y="1868488"/>
            <a:ext cx="3055673" cy="1063556"/>
          </a:xfrm>
          <a:prstGeom prst="rightArrow">
            <a:avLst>
              <a:gd name="adj1" fmla="val 70300"/>
              <a:gd name="adj2" fmla="val 50000"/>
            </a:avLst>
          </a:prstGeom>
          <a:solidFill>
            <a:schemeClr val="accent6"/>
          </a:solidFill>
        </p:spPr>
        <p:txBody>
          <a:bodyPr rIns="288000" bIns="36000" anchor="ctr" anchorCtr="0"/>
          <a:lstStyle>
            <a:lvl1pPr marL="0" indent="0" algn="ctr">
              <a:lnSpc>
                <a:spcPct val="100000"/>
              </a:lnSpc>
              <a:buNone/>
              <a:defRPr sz="2500">
                <a:solidFill>
                  <a:schemeClr val="bg1"/>
                </a:solidFill>
                <a:latin typeface="+mj-lt"/>
              </a:defRPr>
            </a:lvl1pPr>
          </a:lstStyle>
          <a:p>
            <a:pPr lvl="0"/>
            <a:r>
              <a:rPr lang="nb-NO"/>
              <a:t>Tekst</a:t>
            </a:r>
          </a:p>
        </p:txBody>
      </p:sp>
      <p:sp>
        <p:nvSpPr>
          <p:cNvPr id="6" name="Plassholder for tekst 6">
            <a:extLst>
              <a:ext uri="{FF2B5EF4-FFF2-40B4-BE49-F238E27FC236}">
                <a16:creationId xmlns:a16="http://schemas.microsoft.com/office/drawing/2014/main" id="{03E7C7B3-6BF1-5572-DC74-78C4227A812B}"/>
              </a:ext>
            </a:extLst>
          </p:cNvPr>
          <p:cNvSpPr>
            <a:spLocks noGrp="1"/>
          </p:cNvSpPr>
          <p:nvPr>
            <p:ph type="body" sz="quarter" idx="14"/>
          </p:nvPr>
        </p:nvSpPr>
        <p:spPr>
          <a:xfrm>
            <a:off x="1029494" y="3397250"/>
            <a:ext cx="2532856" cy="26233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4">
            <a:extLst>
              <a:ext uri="{FF2B5EF4-FFF2-40B4-BE49-F238E27FC236}">
                <a16:creationId xmlns:a16="http://schemas.microsoft.com/office/drawing/2014/main" id="{9FB55E71-8F53-4CA1-0C8B-1B65385F8D4C}"/>
              </a:ext>
            </a:extLst>
          </p:cNvPr>
          <p:cNvSpPr>
            <a:spLocks noGrp="1"/>
          </p:cNvSpPr>
          <p:nvPr>
            <p:ph type="body" sz="quarter" idx="15" hasCustomPrompt="1"/>
          </p:nvPr>
        </p:nvSpPr>
        <p:spPr>
          <a:xfrm>
            <a:off x="4667843" y="1868488"/>
            <a:ext cx="3055673" cy="1063556"/>
          </a:xfrm>
          <a:prstGeom prst="rightArrow">
            <a:avLst>
              <a:gd name="adj1" fmla="val 70300"/>
              <a:gd name="adj2" fmla="val 50000"/>
            </a:avLst>
          </a:prstGeom>
          <a:solidFill>
            <a:schemeClr val="accent6"/>
          </a:solidFill>
        </p:spPr>
        <p:txBody>
          <a:bodyPr rIns="288000" bIns="36000" anchor="ctr" anchorCtr="0"/>
          <a:lstStyle>
            <a:lvl1pPr marL="0" indent="0" algn="ctr">
              <a:lnSpc>
                <a:spcPct val="100000"/>
              </a:lnSpc>
              <a:buNone/>
              <a:defRPr sz="2500">
                <a:solidFill>
                  <a:schemeClr val="bg1"/>
                </a:solidFill>
                <a:latin typeface="+mj-lt"/>
              </a:defRPr>
            </a:lvl1pPr>
          </a:lstStyle>
          <a:p>
            <a:pPr lvl="0"/>
            <a:r>
              <a:rPr lang="nb-NO"/>
              <a:t>Tekst</a:t>
            </a:r>
          </a:p>
        </p:txBody>
      </p:sp>
      <p:sp>
        <p:nvSpPr>
          <p:cNvPr id="9" name="Plassholder for tekst 6">
            <a:extLst>
              <a:ext uri="{FF2B5EF4-FFF2-40B4-BE49-F238E27FC236}">
                <a16:creationId xmlns:a16="http://schemas.microsoft.com/office/drawing/2014/main" id="{98823DEE-A9B4-7308-7A91-98382B5FF419}"/>
              </a:ext>
            </a:extLst>
          </p:cNvPr>
          <p:cNvSpPr>
            <a:spLocks noGrp="1"/>
          </p:cNvSpPr>
          <p:nvPr>
            <p:ph type="body" sz="quarter" idx="16"/>
          </p:nvPr>
        </p:nvSpPr>
        <p:spPr>
          <a:xfrm>
            <a:off x="4667844" y="3397250"/>
            <a:ext cx="2532856" cy="26233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ekst 4">
            <a:extLst>
              <a:ext uri="{FF2B5EF4-FFF2-40B4-BE49-F238E27FC236}">
                <a16:creationId xmlns:a16="http://schemas.microsoft.com/office/drawing/2014/main" id="{84DCCD78-0027-A9CA-7F17-3F5B3F5408F3}"/>
              </a:ext>
            </a:extLst>
          </p:cNvPr>
          <p:cNvSpPr>
            <a:spLocks noGrp="1"/>
          </p:cNvSpPr>
          <p:nvPr>
            <p:ph type="body" sz="quarter" idx="17" hasCustomPrompt="1"/>
          </p:nvPr>
        </p:nvSpPr>
        <p:spPr>
          <a:xfrm>
            <a:off x="8306193" y="1868488"/>
            <a:ext cx="3055673" cy="1063556"/>
          </a:xfrm>
          <a:prstGeom prst="rightArrow">
            <a:avLst>
              <a:gd name="adj1" fmla="val 70300"/>
              <a:gd name="adj2" fmla="val 50000"/>
            </a:avLst>
          </a:prstGeom>
          <a:solidFill>
            <a:schemeClr val="accent6"/>
          </a:solidFill>
        </p:spPr>
        <p:txBody>
          <a:bodyPr rIns="288000" bIns="36000" anchor="ctr" anchorCtr="0"/>
          <a:lstStyle>
            <a:lvl1pPr marL="0" indent="0" algn="ctr">
              <a:lnSpc>
                <a:spcPct val="100000"/>
              </a:lnSpc>
              <a:buNone/>
              <a:defRPr sz="2500">
                <a:solidFill>
                  <a:schemeClr val="bg1"/>
                </a:solidFill>
                <a:latin typeface="+mj-lt"/>
              </a:defRPr>
            </a:lvl1pPr>
          </a:lstStyle>
          <a:p>
            <a:pPr lvl="0"/>
            <a:r>
              <a:rPr lang="nb-NO"/>
              <a:t>Tekst</a:t>
            </a:r>
          </a:p>
        </p:txBody>
      </p:sp>
      <p:sp>
        <p:nvSpPr>
          <p:cNvPr id="11" name="Plassholder for tekst 6">
            <a:extLst>
              <a:ext uri="{FF2B5EF4-FFF2-40B4-BE49-F238E27FC236}">
                <a16:creationId xmlns:a16="http://schemas.microsoft.com/office/drawing/2014/main" id="{A859C48B-3FBA-A575-1DFB-CCBB46EF2BF6}"/>
              </a:ext>
            </a:extLst>
          </p:cNvPr>
          <p:cNvSpPr>
            <a:spLocks noGrp="1"/>
          </p:cNvSpPr>
          <p:nvPr>
            <p:ph type="body" sz="quarter" idx="18"/>
          </p:nvPr>
        </p:nvSpPr>
        <p:spPr>
          <a:xfrm>
            <a:off x="8306193" y="3397250"/>
            <a:ext cx="2532856" cy="26233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ittel 1">
            <a:extLst>
              <a:ext uri="{FF2B5EF4-FFF2-40B4-BE49-F238E27FC236}">
                <a16:creationId xmlns:a16="http://schemas.microsoft.com/office/drawing/2014/main" id="{96D92403-C516-4500-0ABB-D6E11583B55C}"/>
              </a:ext>
            </a:extLst>
          </p:cNvPr>
          <p:cNvSpPr>
            <a:spLocks noGrp="1"/>
          </p:cNvSpPr>
          <p:nvPr>
            <p:ph type="title" hasCustomPrompt="1"/>
          </p:nvPr>
        </p:nvSpPr>
        <p:spPr>
          <a:xfrm>
            <a:off x="1033728" y="630000"/>
            <a:ext cx="2409314" cy="245373"/>
          </a:xfrm>
          <a:blipFill>
            <a:blip r:embed="rId2">
              <a:extLst>
                <a:ext uri="{96DAC541-7B7A-43D3-8B79-37D633B846F1}">
                  <asvg:svgBlip xmlns:asvg="http://schemas.microsoft.com/office/drawing/2016/SVG/main" r:embed="rId3"/>
                </a:ext>
              </a:extLst>
            </a:blip>
            <a:stretch>
              <a:fillRect/>
            </a:stretch>
          </a:blipFill>
          <a:ln>
            <a:noFill/>
          </a:ln>
        </p:spPr>
        <p:txBody>
          <a:bodyPr vert="horz" wrap="none" lIns="0" tIns="0" rIns="0" bIns="14400" rtlCol="0" anchor="t" anchorCtr="0">
            <a:spAutoFit/>
          </a:bodyPr>
          <a:lstStyle>
            <a:lvl1pPr>
              <a:defRPr lang="nb-NO" sz="1500" u="none" dirty="0">
                <a:solidFill>
                  <a:schemeClr val="accent6"/>
                </a:solidFill>
                <a:ea typeface="+mn-ea"/>
                <a:cs typeface="+mn-cs"/>
              </a:defRPr>
            </a:lvl1pPr>
          </a:lstStyle>
          <a:p>
            <a:pPr marL="0" lvl="0" indent="0">
              <a:spcBef>
                <a:spcPts val="0"/>
              </a:spcBef>
              <a:buSzPct val="120000"/>
              <a:buFont typeface="Arial" panose="020B0604020202020204" pitchFamily="34" charset="0"/>
            </a:pPr>
            <a:r>
              <a:rPr lang="nb-NO" noProof="0"/>
              <a:t>Klikk for å legge til en tittel</a:t>
            </a:r>
          </a:p>
        </p:txBody>
      </p:sp>
    </p:spTree>
    <p:extLst>
      <p:ext uri="{BB962C8B-B14F-4D97-AF65-F5344CB8AC3E}">
        <p14:creationId xmlns:p14="http://schemas.microsoft.com/office/powerpoint/2010/main" val="2413038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kser">
    <p:spTree>
      <p:nvGrpSpPr>
        <p:cNvPr id="1" name=""/>
        <p:cNvGrpSpPr/>
        <p:nvPr/>
      </p:nvGrpSpPr>
      <p:grpSpPr>
        <a:xfrm>
          <a:off x="0" y="0"/>
          <a:ext cx="0" cy="0"/>
          <a:chOff x="0" y="0"/>
          <a:chExt cx="0" cy="0"/>
        </a:xfrm>
      </p:grpSpPr>
      <p:sp>
        <p:nvSpPr>
          <p:cNvPr id="6" name="Plassholder for tekst 6">
            <a:extLst>
              <a:ext uri="{FF2B5EF4-FFF2-40B4-BE49-F238E27FC236}">
                <a16:creationId xmlns:a16="http://schemas.microsoft.com/office/drawing/2014/main" id="{03E7C7B3-6BF1-5572-DC74-78C4227A812B}"/>
              </a:ext>
            </a:extLst>
          </p:cNvPr>
          <p:cNvSpPr>
            <a:spLocks noGrp="1"/>
          </p:cNvSpPr>
          <p:nvPr>
            <p:ph type="body" sz="quarter" idx="14"/>
          </p:nvPr>
        </p:nvSpPr>
        <p:spPr>
          <a:xfrm>
            <a:off x="1029494" y="2118519"/>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F59236E0-6D9B-4E45-BD4A-FEC3F5B2ECD6}" type="datetime1">
              <a:rPr lang="nb-NO" smtClean="0"/>
              <a:t>27.03.2026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4" name="Plassholder for tekst 6">
            <a:extLst>
              <a:ext uri="{FF2B5EF4-FFF2-40B4-BE49-F238E27FC236}">
                <a16:creationId xmlns:a16="http://schemas.microsoft.com/office/drawing/2014/main" id="{AAF80E57-F4CB-0BDF-3064-73B5673B8AD8}"/>
              </a:ext>
            </a:extLst>
          </p:cNvPr>
          <p:cNvSpPr>
            <a:spLocks noGrp="1"/>
          </p:cNvSpPr>
          <p:nvPr>
            <p:ph type="body" sz="quarter" idx="15"/>
          </p:nvPr>
        </p:nvSpPr>
        <p:spPr>
          <a:xfrm>
            <a:off x="3611729" y="2118519"/>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5" name="Plassholder for tekst 6">
            <a:extLst>
              <a:ext uri="{FF2B5EF4-FFF2-40B4-BE49-F238E27FC236}">
                <a16:creationId xmlns:a16="http://schemas.microsoft.com/office/drawing/2014/main" id="{6C0C7590-7D5E-041F-04C5-A044B39468D8}"/>
              </a:ext>
            </a:extLst>
          </p:cNvPr>
          <p:cNvSpPr>
            <a:spLocks noGrp="1"/>
          </p:cNvSpPr>
          <p:nvPr>
            <p:ph type="body" sz="quarter" idx="16"/>
          </p:nvPr>
        </p:nvSpPr>
        <p:spPr>
          <a:xfrm>
            <a:off x="6193964" y="2118519"/>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6" name="Plassholder for tekst 6">
            <a:extLst>
              <a:ext uri="{FF2B5EF4-FFF2-40B4-BE49-F238E27FC236}">
                <a16:creationId xmlns:a16="http://schemas.microsoft.com/office/drawing/2014/main" id="{1EB9DF66-E096-7397-DA70-4B6ED25AE76E}"/>
              </a:ext>
            </a:extLst>
          </p:cNvPr>
          <p:cNvSpPr>
            <a:spLocks noGrp="1"/>
          </p:cNvSpPr>
          <p:nvPr>
            <p:ph type="body" sz="quarter" idx="17"/>
          </p:nvPr>
        </p:nvSpPr>
        <p:spPr>
          <a:xfrm>
            <a:off x="8776199" y="2118519"/>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7" name="Plassholder for tekst 6">
            <a:extLst>
              <a:ext uri="{FF2B5EF4-FFF2-40B4-BE49-F238E27FC236}">
                <a16:creationId xmlns:a16="http://schemas.microsoft.com/office/drawing/2014/main" id="{3830DDCB-3757-5A04-CB6D-11DC95562797}"/>
              </a:ext>
            </a:extLst>
          </p:cNvPr>
          <p:cNvSpPr>
            <a:spLocks noGrp="1"/>
          </p:cNvSpPr>
          <p:nvPr>
            <p:ph type="body" sz="quarter" idx="18"/>
          </p:nvPr>
        </p:nvSpPr>
        <p:spPr>
          <a:xfrm>
            <a:off x="1029494" y="3748342"/>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8" name="Plassholder for tekst 6">
            <a:extLst>
              <a:ext uri="{FF2B5EF4-FFF2-40B4-BE49-F238E27FC236}">
                <a16:creationId xmlns:a16="http://schemas.microsoft.com/office/drawing/2014/main" id="{C3ED00AD-B029-061F-AED3-14E59D6EFDF4}"/>
              </a:ext>
            </a:extLst>
          </p:cNvPr>
          <p:cNvSpPr>
            <a:spLocks noGrp="1"/>
          </p:cNvSpPr>
          <p:nvPr>
            <p:ph type="body" sz="quarter" idx="19"/>
          </p:nvPr>
        </p:nvSpPr>
        <p:spPr>
          <a:xfrm>
            <a:off x="3611729" y="3748342"/>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9" name="Plassholder for tekst 6">
            <a:extLst>
              <a:ext uri="{FF2B5EF4-FFF2-40B4-BE49-F238E27FC236}">
                <a16:creationId xmlns:a16="http://schemas.microsoft.com/office/drawing/2014/main" id="{2B524F33-33DF-5484-2BA7-615D0063AFEC}"/>
              </a:ext>
            </a:extLst>
          </p:cNvPr>
          <p:cNvSpPr>
            <a:spLocks noGrp="1"/>
          </p:cNvSpPr>
          <p:nvPr>
            <p:ph type="body" sz="quarter" idx="20"/>
          </p:nvPr>
        </p:nvSpPr>
        <p:spPr>
          <a:xfrm>
            <a:off x="6193964" y="3748342"/>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20" name="Plassholder for tekst 6">
            <a:extLst>
              <a:ext uri="{FF2B5EF4-FFF2-40B4-BE49-F238E27FC236}">
                <a16:creationId xmlns:a16="http://schemas.microsoft.com/office/drawing/2014/main" id="{37E43FD5-269B-C583-1DDC-92BD69819DF5}"/>
              </a:ext>
            </a:extLst>
          </p:cNvPr>
          <p:cNvSpPr>
            <a:spLocks noGrp="1"/>
          </p:cNvSpPr>
          <p:nvPr>
            <p:ph type="body" sz="quarter" idx="21"/>
          </p:nvPr>
        </p:nvSpPr>
        <p:spPr>
          <a:xfrm>
            <a:off x="8776199" y="3748342"/>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5" name="Tittel 1">
            <a:extLst>
              <a:ext uri="{FF2B5EF4-FFF2-40B4-BE49-F238E27FC236}">
                <a16:creationId xmlns:a16="http://schemas.microsoft.com/office/drawing/2014/main" id="{E7F7F1F5-3327-6B92-FE73-2EF9900BBD1F}"/>
              </a:ext>
            </a:extLst>
          </p:cNvPr>
          <p:cNvSpPr>
            <a:spLocks noGrp="1"/>
          </p:cNvSpPr>
          <p:nvPr>
            <p:ph type="title" hasCustomPrompt="1"/>
          </p:nvPr>
        </p:nvSpPr>
        <p:spPr>
          <a:xfrm>
            <a:off x="1033728" y="630000"/>
            <a:ext cx="2409314" cy="245373"/>
          </a:xfrm>
          <a:blipFill>
            <a:blip r:embed="rId2">
              <a:extLst>
                <a:ext uri="{96DAC541-7B7A-43D3-8B79-37D633B846F1}">
                  <asvg:svgBlip xmlns:asvg="http://schemas.microsoft.com/office/drawing/2016/SVG/main" r:embed="rId3"/>
                </a:ext>
              </a:extLst>
            </a:blip>
            <a:stretch>
              <a:fillRect/>
            </a:stretch>
          </a:blipFill>
          <a:ln>
            <a:noFill/>
          </a:ln>
        </p:spPr>
        <p:txBody>
          <a:bodyPr vert="horz" wrap="none" lIns="0" tIns="0" rIns="0" bIns="14400" rtlCol="0" anchor="t" anchorCtr="0">
            <a:spAutoFit/>
          </a:bodyPr>
          <a:lstStyle>
            <a:lvl1pPr>
              <a:defRPr lang="nb-NO" sz="1500" u="none" dirty="0">
                <a:solidFill>
                  <a:schemeClr val="accent6"/>
                </a:solidFill>
                <a:ea typeface="+mn-ea"/>
                <a:cs typeface="+mn-cs"/>
              </a:defRPr>
            </a:lvl1pPr>
          </a:lstStyle>
          <a:p>
            <a:pPr marL="0" lvl="0" indent="0">
              <a:spcBef>
                <a:spcPts val="0"/>
              </a:spcBef>
              <a:buSzPct val="120000"/>
              <a:buFont typeface="Arial" panose="020B0604020202020204" pitchFamily="34" charset="0"/>
            </a:pPr>
            <a:r>
              <a:rPr lang="nb-NO" noProof="0"/>
              <a:t>Klikk for å legge til en tittel</a:t>
            </a:r>
          </a:p>
        </p:txBody>
      </p:sp>
    </p:spTree>
    <p:extLst>
      <p:ext uri="{BB962C8B-B14F-4D97-AF65-F5344CB8AC3E}">
        <p14:creationId xmlns:p14="http://schemas.microsoft.com/office/powerpoint/2010/main" val="367408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steside">
    <p:bg>
      <p:bgPr>
        <a:solidFill>
          <a:schemeClr val="accen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0971EE36-3C57-4E3F-8D97-F9C77C0153A6}" type="datetime1">
              <a:rPr lang="nb-NO" smtClean="0"/>
              <a:t>27.03.2026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10" name="Tittel 1">
            <a:extLst>
              <a:ext uri="{FF2B5EF4-FFF2-40B4-BE49-F238E27FC236}">
                <a16:creationId xmlns:a16="http://schemas.microsoft.com/office/drawing/2014/main" id="{83380194-61E0-45B7-1337-C8485E2935BE}"/>
              </a:ext>
            </a:extLst>
          </p:cNvPr>
          <p:cNvSpPr>
            <a:spLocks noGrp="1"/>
          </p:cNvSpPr>
          <p:nvPr>
            <p:ph type="title" hasCustomPrompt="1"/>
          </p:nvPr>
        </p:nvSpPr>
        <p:spPr>
          <a:xfrm>
            <a:off x="838200" y="-675159"/>
            <a:ext cx="10515600" cy="462434"/>
          </a:xfrm>
        </p:spPr>
        <p:txBody>
          <a:bodyPr anchor="b" anchorCtr="0">
            <a:normAutofit/>
          </a:bodyPr>
          <a:lstStyle>
            <a:lvl1pPr>
              <a:defRPr sz="2600">
                <a:solidFill>
                  <a:schemeClr val="tx1"/>
                </a:solidFill>
              </a:defRPr>
            </a:lvl1pPr>
          </a:lstStyle>
          <a:p>
            <a:r>
              <a:rPr lang="nb-NO"/>
              <a:t>Tittel for universell utforming</a:t>
            </a:r>
          </a:p>
        </p:txBody>
      </p:sp>
      <p:sp>
        <p:nvSpPr>
          <p:cNvPr id="11" name="TekstSylinder 10">
            <a:extLst>
              <a:ext uri="{FF2B5EF4-FFF2-40B4-BE49-F238E27FC236}">
                <a16:creationId xmlns:a16="http://schemas.microsoft.com/office/drawing/2014/main" id="{507369BB-60D8-A2E8-DEF9-A15E633BAF0D}"/>
              </a:ext>
            </a:extLst>
          </p:cNvPr>
          <p:cNvSpPr txBox="1"/>
          <p:nvPr userDrawn="1"/>
        </p:nvSpPr>
        <p:spPr>
          <a:xfrm>
            <a:off x="1033305" y="821690"/>
            <a:ext cx="2529046" cy="96180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l"/>
            <a:r>
              <a:rPr lang="nb-NO" sz="1250">
                <a:solidFill>
                  <a:schemeClr val="bg2"/>
                </a:solidFill>
                <a:latin typeface="+mj-lt"/>
              </a:rPr>
              <a:t>Deltabygget</a:t>
            </a:r>
          </a:p>
          <a:p>
            <a:pPr algn="l"/>
            <a:r>
              <a:rPr lang="nb-NO" sz="1250">
                <a:solidFill>
                  <a:schemeClr val="bg2"/>
                </a:solidFill>
                <a:latin typeface="+mj-lt"/>
              </a:rPr>
              <a:t>Kjølnes Ring 30,</a:t>
            </a:r>
          </a:p>
          <a:p>
            <a:pPr algn="l"/>
            <a:r>
              <a:rPr lang="nb-NO" sz="1250">
                <a:solidFill>
                  <a:schemeClr val="bg2"/>
                </a:solidFill>
                <a:latin typeface="+mj-lt"/>
              </a:rPr>
              <a:t>3918 Porsgrunn</a:t>
            </a:r>
          </a:p>
          <a:p>
            <a:pPr algn="l"/>
            <a:endParaRPr lang="nb-NO" sz="1250">
              <a:solidFill>
                <a:schemeClr val="bg2"/>
              </a:solidFill>
              <a:latin typeface="+mj-lt"/>
            </a:endParaRPr>
          </a:p>
          <a:p>
            <a:pPr algn="l"/>
            <a:r>
              <a:rPr lang="nb-NO" sz="1250">
                <a:solidFill>
                  <a:schemeClr val="bg2"/>
                </a:solidFill>
                <a:latin typeface="+mj-lt"/>
              </a:rPr>
              <a:t>novari.no</a:t>
            </a:r>
          </a:p>
        </p:txBody>
      </p:sp>
      <p:pic>
        <p:nvPicPr>
          <p:cNvPr id="8" name="Logo IKS">
            <a:extLst>
              <a:ext uri="{FF2B5EF4-FFF2-40B4-BE49-F238E27FC236}">
                <a16:creationId xmlns:a16="http://schemas.microsoft.com/office/drawing/2014/main" id="{53497244-27C7-16A2-EA52-001C53D8B2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788612" cy="284014"/>
          </a:xfrm>
          <a:prstGeom prst="rect">
            <a:avLst/>
          </a:prstGeom>
        </p:spPr>
      </p:pic>
    </p:spTree>
    <p:extLst>
      <p:ext uri="{BB962C8B-B14F-4D97-AF65-F5344CB8AC3E}">
        <p14:creationId xmlns:p14="http://schemas.microsoft.com/office/powerpoint/2010/main" val="2246183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steside 2">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EC3EA0F6-6A5D-4E35-ABF5-67FED8BA971E}" type="datetime1">
              <a:rPr lang="nb-NO" smtClean="0"/>
              <a:t>27.03.2026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10" name="Tittel 1">
            <a:extLst>
              <a:ext uri="{FF2B5EF4-FFF2-40B4-BE49-F238E27FC236}">
                <a16:creationId xmlns:a16="http://schemas.microsoft.com/office/drawing/2014/main" id="{83380194-61E0-45B7-1337-C8485E2935BE}"/>
              </a:ext>
            </a:extLst>
          </p:cNvPr>
          <p:cNvSpPr>
            <a:spLocks noGrp="1"/>
          </p:cNvSpPr>
          <p:nvPr>
            <p:ph type="title" hasCustomPrompt="1"/>
          </p:nvPr>
        </p:nvSpPr>
        <p:spPr>
          <a:xfrm>
            <a:off x="838200" y="-675159"/>
            <a:ext cx="10515600" cy="462434"/>
          </a:xfrm>
        </p:spPr>
        <p:txBody>
          <a:bodyPr anchor="b" anchorCtr="0">
            <a:normAutofit/>
          </a:bodyPr>
          <a:lstStyle>
            <a:lvl1pPr>
              <a:defRPr sz="2600">
                <a:solidFill>
                  <a:schemeClr val="tx1"/>
                </a:solidFill>
              </a:defRPr>
            </a:lvl1pPr>
          </a:lstStyle>
          <a:p>
            <a:r>
              <a:rPr lang="nb-NO"/>
              <a:t>Tittel for universell utforming</a:t>
            </a:r>
          </a:p>
        </p:txBody>
      </p:sp>
      <p:sp>
        <p:nvSpPr>
          <p:cNvPr id="11" name="TekstSylinder 10">
            <a:extLst>
              <a:ext uri="{FF2B5EF4-FFF2-40B4-BE49-F238E27FC236}">
                <a16:creationId xmlns:a16="http://schemas.microsoft.com/office/drawing/2014/main" id="{507369BB-60D8-A2E8-DEF9-A15E633BAF0D}"/>
              </a:ext>
            </a:extLst>
          </p:cNvPr>
          <p:cNvSpPr txBox="1"/>
          <p:nvPr userDrawn="1"/>
        </p:nvSpPr>
        <p:spPr>
          <a:xfrm>
            <a:off x="1033305" y="821690"/>
            <a:ext cx="2529046" cy="96180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l"/>
            <a:r>
              <a:rPr lang="nb-NO" sz="1250">
                <a:solidFill>
                  <a:schemeClr val="accent1"/>
                </a:solidFill>
                <a:latin typeface="+mj-lt"/>
              </a:rPr>
              <a:t>Deltabygget</a:t>
            </a:r>
          </a:p>
          <a:p>
            <a:pPr algn="l"/>
            <a:r>
              <a:rPr lang="nb-NO" sz="1250">
                <a:solidFill>
                  <a:schemeClr val="accent1"/>
                </a:solidFill>
                <a:latin typeface="+mj-lt"/>
              </a:rPr>
              <a:t>Kjølnes Ring 30,</a:t>
            </a:r>
          </a:p>
          <a:p>
            <a:pPr algn="l"/>
            <a:r>
              <a:rPr lang="nb-NO" sz="1250">
                <a:solidFill>
                  <a:schemeClr val="accent1"/>
                </a:solidFill>
                <a:latin typeface="+mj-lt"/>
              </a:rPr>
              <a:t>3918 Porsgrunn</a:t>
            </a:r>
          </a:p>
          <a:p>
            <a:pPr algn="l"/>
            <a:endParaRPr lang="nb-NO" sz="1250">
              <a:solidFill>
                <a:schemeClr val="accent1"/>
              </a:solidFill>
              <a:latin typeface="+mj-lt"/>
            </a:endParaRPr>
          </a:p>
          <a:p>
            <a:pPr algn="l"/>
            <a:r>
              <a:rPr lang="nb-NO" sz="1250">
                <a:solidFill>
                  <a:schemeClr val="accent1"/>
                </a:solidFill>
                <a:latin typeface="+mj-lt"/>
              </a:rPr>
              <a:t>novari.no</a:t>
            </a:r>
          </a:p>
        </p:txBody>
      </p:sp>
      <p:pic>
        <p:nvPicPr>
          <p:cNvPr id="8" name="Logo IKS">
            <a:extLst>
              <a:ext uri="{FF2B5EF4-FFF2-40B4-BE49-F238E27FC236}">
                <a16:creationId xmlns:a16="http://schemas.microsoft.com/office/drawing/2014/main" id="{53497244-27C7-16A2-EA52-001C53D8B2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788612" cy="284014"/>
          </a:xfrm>
          <a:prstGeom prst="rect">
            <a:avLst/>
          </a:prstGeom>
        </p:spPr>
      </p:pic>
    </p:spTree>
    <p:extLst>
      <p:ext uri="{BB962C8B-B14F-4D97-AF65-F5344CB8AC3E}">
        <p14:creationId xmlns:p14="http://schemas.microsoft.com/office/powerpoint/2010/main" val="65621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Forside B">
    <p:bg>
      <p:bgPr>
        <a:solidFill>
          <a:schemeClr val="accent1"/>
        </a:solidFill>
        <a:effectLst/>
      </p:bgPr>
    </p:bg>
    <p:spTree>
      <p:nvGrpSpPr>
        <p:cNvPr id="1" name=""/>
        <p:cNvGrpSpPr/>
        <p:nvPr/>
      </p:nvGrpSpPr>
      <p:grpSpPr>
        <a:xfrm>
          <a:off x="0" y="0"/>
          <a:ext cx="0" cy="0"/>
          <a:chOff x="0" y="0"/>
          <a:chExt cx="0" cy="0"/>
        </a:xfrm>
      </p:grpSpPr>
      <p:sp>
        <p:nvSpPr>
          <p:cNvPr id="7" name="form">
            <a:extLst>
              <a:ext uri="{FF2B5EF4-FFF2-40B4-BE49-F238E27FC236}">
                <a16:creationId xmlns:a16="http://schemas.microsoft.com/office/drawing/2014/main" id="{468A1974-2205-8109-9C6D-43A808783050}"/>
              </a:ext>
              <a:ext uri="{C183D7F6-B498-43B3-948B-1728B52AA6E4}">
                <adec:decorative xmlns:adec="http://schemas.microsoft.com/office/drawing/2017/decorative" val="1"/>
              </a:ext>
            </a:extLst>
          </p:cNvPr>
          <p:cNvSpPr/>
          <p:nvPr/>
        </p:nvSpPr>
        <p:spPr>
          <a:xfrm>
            <a:off x="3288505" y="817511"/>
            <a:ext cx="8392253" cy="5226407"/>
          </a:xfrm>
          <a:custGeom>
            <a:avLst/>
            <a:gdLst>
              <a:gd name="connsiteX0" fmla="*/ 4200920 w 8392253"/>
              <a:gd name="connsiteY0" fmla="*/ 2611966 h 5226407"/>
              <a:gd name="connsiteX1" fmla="*/ 5124519 w 8392253"/>
              <a:gd name="connsiteY1" fmla="*/ 2611966 h 5226407"/>
              <a:gd name="connsiteX2" fmla="*/ 2562260 w 8392253"/>
              <a:gd name="connsiteY2" fmla="*/ 0 h 5226407"/>
              <a:gd name="connsiteX3" fmla="*/ 0 w 8392253"/>
              <a:gd name="connsiteY3" fmla="*/ 2611966 h 5226407"/>
              <a:gd name="connsiteX4" fmla="*/ 0 w 8392253"/>
              <a:gd name="connsiteY4" fmla="*/ 5206665 h 5226407"/>
              <a:gd name="connsiteX5" fmla="*/ 923599 w 8392253"/>
              <a:gd name="connsiteY5" fmla="*/ 5206665 h 5226407"/>
              <a:gd name="connsiteX6" fmla="*/ 923599 w 8392253"/>
              <a:gd name="connsiteY6" fmla="*/ 2611966 h 5226407"/>
              <a:gd name="connsiteX7" fmla="*/ 2562260 w 8392253"/>
              <a:gd name="connsiteY7" fmla="*/ 941565 h 5226407"/>
              <a:gd name="connsiteX8" fmla="*/ 4200920 w 8392253"/>
              <a:gd name="connsiteY8" fmla="*/ 2611966 h 5226407"/>
              <a:gd name="connsiteX9" fmla="*/ 8392253 w 8392253"/>
              <a:gd name="connsiteY9" fmla="*/ 2614506 h 5226407"/>
              <a:gd name="connsiteX10" fmla="*/ 5829994 w 8392253"/>
              <a:gd name="connsiteY10" fmla="*/ 2539 h 5226407"/>
              <a:gd name="connsiteX11" fmla="*/ 5829994 w 8392253"/>
              <a:gd name="connsiteY11" fmla="*/ 944041 h 5226407"/>
              <a:gd name="connsiteX12" fmla="*/ 7468655 w 8392253"/>
              <a:gd name="connsiteY12" fmla="*/ 2614442 h 5226407"/>
              <a:gd name="connsiteX13" fmla="*/ 5829994 w 8392253"/>
              <a:gd name="connsiteY13" fmla="*/ 4284843 h 5226407"/>
              <a:gd name="connsiteX14" fmla="*/ 4191397 w 8392253"/>
              <a:gd name="connsiteY14" fmla="*/ 2614442 h 5226407"/>
              <a:gd name="connsiteX15" fmla="*/ 3267798 w 8392253"/>
              <a:gd name="connsiteY15" fmla="*/ 2614442 h 5226407"/>
              <a:gd name="connsiteX16" fmla="*/ 5829994 w 8392253"/>
              <a:gd name="connsiteY16" fmla="*/ 5226408 h 5226407"/>
              <a:gd name="connsiteX17" fmla="*/ 8392253 w 8392253"/>
              <a:gd name="connsiteY17" fmla="*/ 2614442 h 52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2253" h="5226407">
                <a:moveTo>
                  <a:pt x="4200920" y="2611966"/>
                </a:moveTo>
                <a:lnTo>
                  <a:pt x="5124519" y="2611966"/>
                </a:lnTo>
                <a:cubicBezTo>
                  <a:pt x="5124519" y="1171750"/>
                  <a:pt x="3975051" y="0"/>
                  <a:pt x="2562260" y="0"/>
                </a:cubicBezTo>
                <a:cubicBezTo>
                  <a:pt x="1149468" y="0"/>
                  <a:pt x="0" y="1171750"/>
                  <a:pt x="0" y="2611966"/>
                </a:cubicBezTo>
                <a:lnTo>
                  <a:pt x="0" y="5206665"/>
                </a:lnTo>
                <a:lnTo>
                  <a:pt x="923599" y="5206665"/>
                </a:lnTo>
                <a:lnTo>
                  <a:pt x="923599" y="2611966"/>
                </a:lnTo>
                <a:cubicBezTo>
                  <a:pt x="923599" y="1690906"/>
                  <a:pt x="1658721" y="941565"/>
                  <a:pt x="2562260" y="941565"/>
                </a:cubicBezTo>
                <a:cubicBezTo>
                  <a:pt x="3465799" y="941565"/>
                  <a:pt x="4200920" y="1690906"/>
                  <a:pt x="4200920" y="2611966"/>
                </a:cubicBezTo>
                <a:moveTo>
                  <a:pt x="8392253" y="2614506"/>
                </a:moveTo>
                <a:cubicBezTo>
                  <a:pt x="8392253" y="1174226"/>
                  <a:pt x="7242849" y="2539"/>
                  <a:pt x="5829994" y="2539"/>
                </a:cubicBezTo>
                <a:lnTo>
                  <a:pt x="5829994" y="944041"/>
                </a:lnTo>
                <a:cubicBezTo>
                  <a:pt x="6733533" y="944041"/>
                  <a:pt x="7468655" y="1693318"/>
                  <a:pt x="7468655" y="2614442"/>
                </a:cubicBezTo>
                <a:cubicBezTo>
                  <a:pt x="7468655" y="3535566"/>
                  <a:pt x="6733533" y="4284843"/>
                  <a:pt x="5829994" y="4284843"/>
                </a:cubicBezTo>
                <a:cubicBezTo>
                  <a:pt x="4926455" y="4284843"/>
                  <a:pt x="4191397" y="3535502"/>
                  <a:pt x="4191397" y="2614442"/>
                </a:cubicBezTo>
                <a:lnTo>
                  <a:pt x="3267798" y="2614442"/>
                </a:lnTo>
                <a:cubicBezTo>
                  <a:pt x="3267798" y="4054658"/>
                  <a:pt x="4417203" y="5226408"/>
                  <a:pt x="5829994" y="5226408"/>
                </a:cubicBezTo>
                <a:cubicBezTo>
                  <a:pt x="7242786" y="5226408"/>
                  <a:pt x="8392253" y="4054658"/>
                  <a:pt x="8392253" y="2614442"/>
                </a:cubicBezTo>
              </a:path>
            </a:pathLst>
          </a:custGeom>
          <a:solidFill>
            <a:schemeClr val="tx2"/>
          </a:solidFill>
          <a:ln w="6348" cap="flat">
            <a:noFill/>
            <a:prstDash val="solid"/>
            <a:miter/>
          </a:ln>
        </p:spPr>
        <p:txBody>
          <a:bodyPr rtlCol="0" anchor="ctr"/>
          <a:lstStyle/>
          <a:p>
            <a:endParaRPr lang="nb-NO"/>
          </a:p>
        </p:txBody>
      </p:sp>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029494" y="2120633"/>
            <a:ext cx="7621588" cy="1846659"/>
          </a:xfrm>
        </p:spPr>
        <p:txBody>
          <a:bodyPr anchor="t" anchorCtr="0">
            <a:noAutofit/>
          </a:bodyPr>
          <a:lstStyle>
            <a:lvl1pPr algn="l">
              <a:defRPr sz="6000" spc="-100" baseline="0">
                <a:solidFill>
                  <a:schemeClr val="bg1"/>
                </a:solidFill>
                <a:latin typeface="Brockmann" pitchFamily="50" charset="0"/>
              </a:defRPr>
            </a:lvl1pPr>
          </a:lstStyle>
          <a:p>
            <a:r>
              <a:rPr lang="nb-NO"/>
              <a:t>Klikk for å redigere tittelstil</a:t>
            </a:r>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029494" y="824705"/>
            <a:ext cx="4684714" cy="384721"/>
          </a:xfrm>
        </p:spPr>
        <p:txBody>
          <a:bodyPr lIns="10800">
            <a:noAutofit/>
          </a:bodyPr>
          <a:lstStyle>
            <a:lvl1pPr marL="0" indent="0" algn="l">
              <a:lnSpc>
                <a:spcPct val="100000"/>
              </a:lnSpc>
              <a:buNone/>
              <a:defRPr sz="125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Dato / sted / 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CD074D20-5017-4B08-8BBF-AD5B2C4CEA05}" type="datetime1">
              <a:rPr lang="nb-NO" smtClean="0"/>
              <a:t>27.03.2026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pic>
        <p:nvPicPr>
          <p:cNvPr id="14" name="Logo" descr="Novari logo">
            <a:extLst>
              <a:ext uri="{FF2B5EF4-FFF2-40B4-BE49-F238E27FC236}">
                <a16:creationId xmlns:a16="http://schemas.microsoft.com/office/drawing/2014/main" id="{96853129-5723-AD08-EE93-D2216DB708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393028" cy="284014"/>
          </a:xfrm>
          <a:prstGeom prst="rect">
            <a:avLst/>
          </a:prstGeom>
        </p:spPr>
      </p:pic>
    </p:spTree>
    <p:extLst>
      <p:ext uri="{BB962C8B-B14F-4D97-AF65-F5344CB8AC3E}">
        <p14:creationId xmlns:p14="http://schemas.microsoft.com/office/powerpoint/2010/main" val="940920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steside 3 med bilde">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BCB04576-09F0-4EF3-93DC-189F94A212E3}" type="datetime1">
              <a:rPr lang="nb-NO" smtClean="0"/>
              <a:t>27.03.2026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10" name="Tittel 1">
            <a:extLst>
              <a:ext uri="{FF2B5EF4-FFF2-40B4-BE49-F238E27FC236}">
                <a16:creationId xmlns:a16="http://schemas.microsoft.com/office/drawing/2014/main" id="{83380194-61E0-45B7-1337-C8485E2935BE}"/>
              </a:ext>
            </a:extLst>
          </p:cNvPr>
          <p:cNvSpPr>
            <a:spLocks noGrp="1"/>
          </p:cNvSpPr>
          <p:nvPr>
            <p:ph type="title" hasCustomPrompt="1"/>
          </p:nvPr>
        </p:nvSpPr>
        <p:spPr>
          <a:xfrm>
            <a:off x="838200" y="-675159"/>
            <a:ext cx="10515600" cy="462434"/>
          </a:xfrm>
        </p:spPr>
        <p:txBody>
          <a:bodyPr anchor="b" anchorCtr="0">
            <a:normAutofit/>
          </a:bodyPr>
          <a:lstStyle>
            <a:lvl1pPr>
              <a:defRPr sz="2600">
                <a:solidFill>
                  <a:schemeClr val="tx1"/>
                </a:solidFill>
              </a:defRPr>
            </a:lvl1pPr>
          </a:lstStyle>
          <a:p>
            <a:r>
              <a:rPr lang="nb-NO"/>
              <a:t>Tittel for universell utforming</a:t>
            </a:r>
          </a:p>
        </p:txBody>
      </p:sp>
      <p:sp>
        <p:nvSpPr>
          <p:cNvPr id="11" name="TekstSylinder 10">
            <a:extLst>
              <a:ext uri="{FF2B5EF4-FFF2-40B4-BE49-F238E27FC236}">
                <a16:creationId xmlns:a16="http://schemas.microsoft.com/office/drawing/2014/main" id="{507369BB-60D8-A2E8-DEF9-A15E633BAF0D}"/>
              </a:ext>
            </a:extLst>
          </p:cNvPr>
          <p:cNvSpPr txBox="1"/>
          <p:nvPr userDrawn="1"/>
        </p:nvSpPr>
        <p:spPr>
          <a:xfrm>
            <a:off x="1033305" y="821690"/>
            <a:ext cx="2529046" cy="96180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l"/>
            <a:r>
              <a:rPr lang="nb-NO" sz="1250">
                <a:solidFill>
                  <a:schemeClr val="accent1"/>
                </a:solidFill>
                <a:latin typeface="+mj-lt"/>
              </a:rPr>
              <a:t>Deltabygget</a:t>
            </a:r>
          </a:p>
          <a:p>
            <a:pPr algn="l"/>
            <a:r>
              <a:rPr lang="nb-NO" sz="1250">
                <a:solidFill>
                  <a:schemeClr val="accent1"/>
                </a:solidFill>
                <a:latin typeface="+mj-lt"/>
              </a:rPr>
              <a:t>Kjølnes Ring 30,</a:t>
            </a:r>
          </a:p>
          <a:p>
            <a:pPr algn="l"/>
            <a:r>
              <a:rPr lang="nb-NO" sz="1250">
                <a:solidFill>
                  <a:schemeClr val="accent1"/>
                </a:solidFill>
                <a:latin typeface="+mj-lt"/>
              </a:rPr>
              <a:t>3918 Porsgrunn</a:t>
            </a:r>
          </a:p>
          <a:p>
            <a:pPr algn="l"/>
            <a:endParaRPr lang="nb-NO" sz="1250">
              <a:solidFill>
                <a:schemeClr val="accent1"/>
              </a:solidFill>
              <a:latin typeface="+mj-lt"/>
            </a:endParaRPr>
          </a:p>
          <a:p>
            <a:pPr algn="l"/>
            <a:r>
              <a:rPr lang="nb-NO" sz="1250">
                <a:solidFill>
                  <a:schemeClr val="accent1"/>
                </a:solidFill>
                <a:latin typeface="+mj-lt"/>
              </a:rPr>
              <a:t>novari.no</a:t>
            </a:r>
          </a:p>
        </p:txBody>
      </p:sp>
      <p:pic>
        <p:nvPicPr>
          <p:cNvPr id="8" name="Logo IKS">
            <a:extLst>
              <a:ext uri="{FF2B5EF4-FFF2-40B4-BE49-F238E27FC236}">
                <a16:creationId xmlns:a16="http://schemas.microsoft.com/office/drawing/2014/main" id="{53497244-27C7-16A2-EA52-001C53D8B2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788612" cy="284014"/>
          </a:xfrm>
          <a:prstGeom prst="rect">
            <a:avLst/>
          </a:prstGeom>
        </p:spPr>
      </p:pic>
      <p:sp>
        <p:nvSpPr>
          <p:cNvPr id="7" name="Plassholder for bilde 15">
            <a:extLst>
              <a:ext uri="{FF2B5EF4-FFF2-40B4-BE49-F238E27FC236}">
                <a16:creationId xmlns:a16="http://schemas.microsoft.com/office/drawing/2014/main" id="{1837FF05-A2F0-F287-DEE3-CB00A8F6ED93}"/>
              </a:ext>
            </a:extLst>
          </p:cNvPr>
          <p:cNvSpPr>
            <a:spLocks noGrp="1"/>
          </p:cNvSpPr>
          <p:nvPr>
            <p:ph type="pic" sz="quarter" idx="14" hasCustomPrompt="1"/>
          </p:nvPr>
        </p:nvSpPr>
        <p:spPr>
          <a:xfrm>
            <a:off x="5707066" y="804190"/>
            <a:ext cx="5976934" cy="5240128"/>
          </a:xfrm>
          <a:custGeom>
            <a:avLst/>
            <a:gdLst>
              <a:gd name="connsiteX0" fmla="*/ 4770250 w 5976934"/>
              <a:gd name="connsiteY0" fmla="*/ 0 h 5240128"/>
              <a:gd name="connsiteX1" fmla="*/ 5976934 w 5976934"/>
              <a:gd name="connsiteY1" fmla="*/ 0 h 5240128"/>
              <a:gd name="connsiteX2" fmla="*/ 5976934 w 5976934"/>
              <a:gd name="connsiteY2" fmla="*/ 5240128 h 5240128"/>
              <a:gd name="connsiteX3" fmla="*/ 2617204 w 5976934"/>
              <a:gd name="connsiteY3" fmla="*/ 5240128 h 5240128"/>
              <a:gd name="connsiteX4" fmla="*/ 0 w 5976934"/>
              <a:gd name="connsiteY4" fmla="*/ 2622923 h 5240128"/>
              <a:gd name="connsiteX5" fmla="*/ 2617204 w 5976934"/>
              <a:gd name="connsiteY5" fmla="*/ 5719 h 5240128"/>
              <a:gd name="connsiteX6" fmla="*/ 4770250 w 5976934"/>
              <a:gd name="connsiteY6" fmla="*/ 5719 h 524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934" h="5240128">
                <a:moveTo>
                  <a:pt x="4770250" y="0"/>
                </a:moveTo>
                <a:lnTo>
                  <a:pt x="5976934" y="0"/>
                </a:lnTo>
                <a:lnTo>
                  <a:pt x="5976934" y="5240128"/>
                </a:lnTo>
                <a:lnTo>
                  <a:pt x="2617204" y="5240128"/>
                </a:lnTo>
                <a:cubicBezTo>
                  <a:pt x="1171737" y="5240128"/>
                  <a:pt x="0" y="4068391"/>
                  <a:pt x="0" y="2622923"/>
                </a:cubicBezTo>
                <a:cubicBezTo>
                  <a:pt x="0" y="1177456"/>
                  <a:pt x="1171737" y="5719"/>
                  <a:pt x="2617204" y="5719"/>
                </a:cubicBezTo>
                <a:lnTo>
                  <a:pt x="4770250" y="5719"/>
                </a:lnTo>
                <a:close/>
              </a:path>
            </a:pathLst>
          </a:custGeom>
          <a:solidFill>
            <a:srgbClr val="EFD8B8"/>
          </a:solidFill>
        </p:spPr>
        <p:txBody>
          <a:bodyPr wrap="square" anchor="ctr" anchorCtr="1">
            <a:noAutofit/>
          </a:bodyPr>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Tree>
    <p:extLst>
      <p:ext uri="{BB962C8B-B14F-4D97-AF65-F5344CB8AC3E}">
        <p14:creationId xmlns:p14="http://schemas.microsoft.com/office/powerpoint/2010/main" val="2248732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457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C med bild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029494" y="2120633"/>
            <a:ext cx="4507706" cy="2308324"/>
          </a:xfrm>
        </p:spPr>
        <p:txBody>
          <a:bodyPr anchor="t" anchorCtr="0">
            <a:noAutofit/>
          </a:bodyPr>
          <a:lstStyle>
            <a:lvl1pPr algn="l">
              <a:defRPr sz="5000" spc="-100" baseline="0">
                <a:solidFill>
                  <a:schemeClr val="accent1"/>
                </a:solidFill>
                <a:latin typeface="Brockmann" pitchFamily="50" charset="0"/>
              </a:defRPr>
            </a:lvl1pPr>
          </a:lstStyle>
          <a:p>
            <a:r>
              <a:rPr lang="nb-NO"/>
              <a:t>Klikk for å redigere tittelstil</a:t>
            </a:r>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029494" y="824705"/>
            <a:ext cx="4684714" cy="384721"/>
          </a:xfrm>
        </p:spPr>
        <p:txBody>
          <a:bodyPr lIns="10800">
            <a:noAutofit/>
          </a:bodyPr>
          <a:lstStyle>
            <a:lvl1pPr marL="0" indent="0" algn="l">
              <a:lnSpc>
                <a:spcPct val="100000"/>
              </a:lnSpc>
              <a:buNone/>
              <a:defRPr sz="125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Dato / sted / 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231774FF-C529-422C-B5D5-C83A8ED6FE3D}" type="datetime1">
              <a:rPr lang="nb-NO" smtClean="0"/>
              <a:t>27.03.2026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pic>
        <p:nvPicPr>
          <p:cNvPr id="14" name="Logo" descr="Novari logo">
            <a:extLst>
              <a:ext uri="{FF2B5EF4-FFF2-40B4-BE49-F238E27FC236}">
                <a16:creationId xmlns:a16="http://schemas.microsoft.com/office/drawing/2014/main" id="{96853129-5723-AD08-EE93-D2216DB708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393028" cy="284014"/>
          </a:xfrm>
          <a:prstGeom prst="rect">
            <a:avLst/>
          </a:prstGeom>
        </p:spPr>
      </p:pic>
      <p:sp>
        <p:nvSpPr>
          <p:cNvPr id="16" name="Plassholder for bilde 15">
            <a:extLst>
              <a:ext uri="{FF2B5EF4-FFF2-40B4-BE49-F238E27FC236}">
                <a16:creationId xmlns:a16="http://schemas.microsoft.com/office/drawing/2014/main" id="{EC519EB5-08DC-B134-4A1A-B48928CE8CCF}"/>
              </a:ext>
            </a:extLst>
          </p:cNvPr>
          <p:cNvSpPr>
            <a:spLocks noGrp="1"/>
          </p:cNvSpPr>
          <p:nvPr>
            <p:ph type="pic" sz="quarter" idx="14" hasCustomPrompt="1"/>
          </p:nvPr>
        </p:nvSpPr>
        <p:spPr>
          <a:xfrm>
            <a:off x="5707066" y="804190"/>
            <a:ext cx="5976934" cy="5240128"/>
          </a:xfrm>
          <a:custGeom>
            <a:avLst/>
            <a:gdLst>
              <a:gd name="connsiteX0" fmla="*/ 4770250 w 5976934"/>
              <a:gd name="connsiteY0" fmla="*/ 0 h 5240128"/>
              <a:gd name="connsiteX1" fmla="*/ 5976934 w 5976934"/>
              <a:gd name="connsiteY1" fmla="*/ 0 h 5240128"/>
              <a:gd name="connsiteX2" fmla="*/ 5976934 w 5976934"/>
              <a:gd name="connsiteY2" fmla="*/ 5240128 h 5240128"/>
              <a:gd name="connsiteX3" fmla="*/ 2617204 w 5976934"/>
              <a:gd name="connsiteY3" fmla="*/ 5240128 h 5240128"/>
              <a:gd name="connsiteX4" fmla="*/ 0 w 5976934"/>
              <a:gd name="connsiteY4" fmla="*/ 2622923 h 5240128"/>
              <a:gd name="connsiteX5" fmla="*/ 2617204 w 5976934"/>
              <a:gd name="connsiteY5" fmla="*/ 5719 h 5240128"/>
              <a:gd name="connsiteX6" fmla="*/ 4770250 w 5976934"/>
              <a:gd name="connsiteY6" fmla="*/ 5719 h 524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934" h="5240128">
                <a:moveTo>
                  <a:pt x="4770250" y="0"/>
                </a:moveTo>
                <a:lnTo>
                  <a:pt x="5976934" y="0"/>
                </a:lnTo>
                <a:lnTo>
                  <a:pt x="5976934" y="5240128"/>
                </a:lnTo>
                <a:lnTo>
                  <a:pt x="2617204" y="5240128"/>
                </a:lnTo>
                <a:cubicBezTo>
                  <a:pt x="1171737" y="5240128"/>
                  <a:pt x="0" y="4068391"/>
                  <a:pt x="0" y="2622923"/>
                </a:cubicBezTo>
                <a:cubicBezTo>
                  <a:pt x="0" y="1177456"/>
                  <a:pt x="1171737" y="5719"/>
                  <a:pt x="2617204" y="5719"/>
                </a:cubicBezTo>
                <a:lnTo>
                  <a:pt x="4770250" y="5719"/>
                </a:lnTo>
                <a:close/>
              </a:path>
            </a:pathLst>
          </a:custGeom>
          <a:solidFill>
            <a:srgbClr val="EFD8B8"/>
          </a:solidFill>
        </p:spPr>
        <p:txBody>
          <a:bodyPr wrap="square" anchor="ctr" anchorCtr="1">
            <a:noAutofit/>
          </a:bodyPr>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Tree>
    <p:extLst>
      <p:ext uri="{BB962C8B-B14F-4D97-AF65-F5344CB8AC3E}">
        <p14:creationId xmlns:p14="http://schemas.microsoft.com/office/powerpoint/2010/main" val="360611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2 spalter">
    <p:spTree>
      <p:nvGrpSpPr>
        <p:cNvPr id="1" name=""/>
        <p:cNvGrpSpPr/>
        <p:nvPr/>
      </p:nvGrpSpPr>
      <p:grpSpPr>
        <a:xfrm>
          <a:off x="0" y="0"/>
          <a:ext cx="0" cy="0"/>
          <a:chOff x="0" y="0"/>
          <a:chExt cx="0" cy="0"/>
        </a:xfrm>
      </p:grpSpPr>
      <p:sp>
        <p:nvSpPr>
          <p:cNvPr id="11" name="Plassholder for stikktittel">
            <a:extLst>
              <a:ext uri="{FF2B5EF4-FFF2-40B4-BE49-F238E27FC236}">
                <a16:creationId xmlns:a16="http://schemas.microsoft.com/office/drawing/2014/main" id="{15A2F8A0-2293-031F-328A-6DDCD5CA0235}"/>
              </a:ext>
            </a:extLst>
          </p:cNvPr>
          <p:cNvSpPr>
            <a:spLocks noGrp="1"/>
          </p:cNvSpPr>
          <p:nvPr>
            <p:ph type="body" sz="quarter" idx="13" hasCustomPrompt="1"/>
          </p:nvPr>
        </p:nvSpPr>
        <p:spPr>
          <a:xfrm>
            <a:off x="1033728" y="628603"/>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0" name="Tittel 9">
            <a:extLst>
              <a:ext uri="{FF2B5EF4-FFF2-40B4-BE49-F238E27FC236}">
                <a16:creationId xmlns:a16="http://schemas.microsoft.com/office/drawing/2014/main" id="{05EFD675-3312-6318-3B9D-2E9A0C3F9AE6}"/>
              </a:ext>
            </a:extLst>
          </p:cNvPr>
          <p:cNvSpPr>
            <a:spLocks noGrp="1"/>
          </p:cNvSpPr>
          <p:nvPr>
            <p:ph type="title"/>
          </p:nvPr>
        </p:nvSpPr>
        <p:spPr>
          <a:xfrm>
            <a:off x="1029494" y="1467905"/>
            <a:ext cx="10154444" cy="384721"/>
          </a:xfrm>
        </p:spPr>
        <p:txBody>
          <a:bodyPr>
            <a:noAutofit/>
          </a:bodyPr>
          <a:lstStyle/>
          <a:p>
            <a:r>
              <a:rPr lang="nb-NO"/>
              <a:t>Klikk for å redigere tittelstil</a:t>
            </a:r>
          </a:p>
        </p:txBody>
      </p:sp>
      <p:sp>
        <p:nvSpPr>
          <p:cNvPr id="3" name="Plassholder for innhold 2">
            <a:extLst>
              <a:ext uri="{FF2B5EF4-FFF2-40B4-BE49-F238E27FC236}">
                <a16:creationId xmlns:a16="http://schemas.microsoft.com/office/drawing/2014/main" id="{6CF19184-03D4-521C-7CAD-64C3E2B6F059}"/>
              </a:ext>
            </a:extLst>
          </p:cNvPr>
          <p:cNvSpPr>
            <a:spLocks noGrp="1"/>
          </p:cNvSpPr>
          <p:nvPr>
            <p:ph sz="half" idx="1" hasCustomPrompt="1"/>
          </p:nvPr>
        </p:nvSpPr>
        <p:spPr>
          <a:xfrm>
            <a:off x="1029494" y="2092061"/>
            <a:ext cx="4680744" cy="4061619"/>
          </a:xfrm>
        </p:spPr>
        <p:txBody>
          <a:bodyPr/>
          <a:lstStyle>
            <a:lvl1pPr>
              <a:defRPr/>
            </a:lvl1pPr>
          </a:lstStyle>
          <a:p>
            <a:pPr marL="158400" marR="0" lvl="0" indent="-158400" algn="l" defTabSz="914400" rtl="0" eaLnBrk="1" fontAlgn="ctr" latinLnBrk="0" hangingPunct="1">
              <a:lnSpc>
                <a:spcPct val="111000"/>
              </a:lnSpc>
              <a:spcBef>
                <a:spcPts val="0"/>
              </a:spcBef>
              <a:spcAft>
                <a:spcPts val="0"/>
              </a:spcAft>
              <a:buClrTx/>
              <a:buSzPct val="120000"/>
              <a:buFont typeface="Arial" panose="020B0604020202020204" pitchFamily="34" charset="0"/>
              <a:buChar char="•"/>
              <a:tabLst/>
              <a:defRPr/>
            </a:pPr>
            <a:r>
              <a:rPr lang="nb-NO"/>
              <a:t>Malen har flere oppsett. Velg blant dem på Hjem-fanen &gt; nedtrekksmenyen Nytt lysbilde. </a:t>
            </a:r>
            <a:br>
              <a:rPr lang="nb-NO"/>
            </a:br>
            <a:r>
              <a:rPr lang="nb-NO"/>
              <a:t>Bruk innrykksnivå 4 for mellomoverskrift. Endre nivå på Hjem-fanen &gt; Øk/reduser innrykk. Husk å endre neste avsnitt tilbake til nivå 1. </a:t>
            </a:r>
            <a:br>
              <a:rPr lang="nb-NO"/>
            </a:br>
            <a:r>
              <a:rPr lang="nb-NO"/>
              <a:t>Nivå 1-3 er punkter.</a:t>
            </a:r>
            <a:br>
              <a:rPr lang="nb-NO"/>
            </a:br>
            <a:r>
              <a:rPr lang="nb-NO"/>
              <a:t>Slå av/på punkter på Hjem-fanen. </a:t>
            </a:r>
            <a:br>
              <a:rPr lang="nb-NO"/>
            </a:br>
            <a:r>
              <a:rPr lang="nb-NO"/>
              <a:t>Lim inn med valget «Bruk måltema» eller «Bare tekst» for å ikke ta med formatering. Høyreklikk der du vil lime inn for å velge </a:t>
            </a:r>
            <a:r>
              <a:rPr lang="nb-NO" err="1"/>
              <a:t>innlimingsmåte</a:t>
            </a:r>
            <a:r>
              <a:rPr lang="nb-NO"/>
              <a:t>.</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9474F42-5779-F460-8A59-59C2D39397ED}"/>
              </a:ext>
            </a:extLst>
          </p:cNvPr>
          <p:cNvSpPr>
            <a:spLocks noGrp="1"/>
          </p:cNvSpPr>
          <p:nvPr>
            <p:ph sz="half" idx="2"/>
          </p:nvPr>
        </p:nvSpPr>
        <p:spPr>
          <a:xfrm>
            <a:off x="6111717" y="2092061"/>
            <a:ext cx="5050790" cy="406161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51C22AB3-3BE9-498A-AA18-4E8BEF4D8768}" type="datetime1">
              <a:rPr lang="nb-NO" smtClean="0"/>
              <a:t>27.03.2026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386562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8" name="Plassholder for stikktittel">
            <a:extLst>
              <a:ext uri="{FF2B5EF4-FFF2-40B4-BE49-F238E27FC236}">
                <a16:creationId xmlns:a16="http://schemas.microsoft.com/office/drawing/2014/main" id="{142D01C3-EABD-FCC9-A82F-27F2F089B384}"/>
              </a:ext>
            </a:extLst>
          </p:cNvPr>
          <p:cNvSpPr>
            <a:spLocks noGrp="1"/>
          </p:cNvSpPr>
          <p:nvPr>
            <p:ph type="body" sz="quarter" idx="13" hasCustomPrompt="1"/>
          </p:nvPr>
        </p:nvSpPr>
        <p:spPr>
          <a:xfrm>
            <a:off x="1033728" y="628603"/>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5BC57CC4-9AB8-435D-B741-AC599CA3F2EB}" type="datetime1">
              <a:rPr lang="nb-NO" smtClean="0"/>
              <a:t>27.03.2026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9" name="Tittel 8">
            <a:extLst>
              <a:ext uri="{FF2B5EF4-FFF2-40B4-BE49-F238E27FC236}">
                <a16:creationId xmlns:a16="http://schemas.microsoft.com/office/drawing/2014/main" id="{B3C50FE8-24F0-98E7-C5E8-AC7D10681B37}"/>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00915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bilde stående">
    <p:spTree>
      <p:nvGrpSpPr>
        <p:cNvPr id="1" name=""/>
        <p:cNvGrpSpPr/>
        <p:nvPr/>
      </p:nvGrpSpPr>
      <p:grpSpPr>
        <a:xfrm>
          <a:off x="0" y="0"/>
          <a:ext cx="0" cy="0"/>
          <a:chOff x="0" y="0"/>
          <a:chExt cx="0" cy="0"/>
        </a:xfrm>
      </p:grpSpPr>
      <p:sp>
        <p:nvSpPr>
          <p:cNvPr id="8" name="Plassholder for stikktittel">
            <a:extLst>
              <a:ext uri="{FF2B5EF4-FFF2-40B4-BE49-F238E27FC236}">
                <a16:creationId xmlns:a16="http://schemas.microsoft.com/office/drawing/2014/main" id="{DC234315-2208-AE95-0EC8-045714E434F2}"/>
              </a:ext>
            </a:extLst>
          </p:cNvPr>
          <p:cNvSpPr>
            <a:spLocks noGrp="1"/>
          </p:cNvSpPr>
          <p:nvPr>
            <p:ph type="body" sz="quarter" idx="13" hasCustomPrompt="1"/>
          </p:nvPr>
        </p:nvSpPr>
        <p:spPr>
          <a:xfrm>
            <a:off x="1033728" y="628603"/>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2" name="Tittel 11">
            <a:extLst>
              <a:ext uri="{FF2B5EF4-FFF2-40B4-BE49-F238E27FC236}">
                <a16:creationId xmlns:a16="http://schemas.microsoft.com/office/drawing/2014/main" id="{83D12C3A-2AF0-5C40-7DE6-D811E088AB3D}"/>
              </a:ext>
            </a:extLst>
          </p:cNvPr>
          <p:cNvSpPr>
            <a:spLocks noGrp="1"/>
          </p:cNvSpPr>
          <p:nvPr>
            <p:ph type="title"/>
          </p:nvPr>
        </p:nvSpPr>
        <p:spPr>
          <a:xfrm>
            <a:off x="1029494" y="1467905"/>
            <a:ext cx="4680744" cy="769442"/>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hasCustomPrompt="1"/>
          </p:nvPr>
        </p:nvSpPr>
        <p:spPr>
          <a:xfrm>
            <a:off x="1029494" y="2743200"/>
            <a:ext cx="4680744" cy="3294856"/>
          </a:xfrm>
        </p:spPr>
        <p:txBody>
          <a:bodyPr/>
          <a:lstStyle>
            <a:lvl1pPr>
              <a:defRPr/>
            </a:lvl1pPr>
          </a:lstStyle>
          <a:p>
            <a:pPr lvl="0"/>
            <a:r>
              <a:rPr lang="nb-NO"/>
              <a:t>Bruk innrykksnivå 4 for mellomoverskrift. Endre nivå på Hjem-fanen &gt; Øk/reduser innrykk. Husk å endre neste avsnitt tilbake til nivå 1. </a:t>
            </a:r>
            <a:br>
              <a:rPr lang="nb-NO"/>
            </a:br>
            <a:r>
              <a:rPr lang="nb-NO"/>
              <a:t>Slå av/på punkter på Hjem-fanen. </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bilde 10">
            <a:extLst>
              <a:ext uri="{FF2B5EF4-FFF2-40B4-BE49-F238E27FC236}">
                <a16:creationId xmlns:a16="http://schemas.microsoft.com/office/drawing/2014/main" id="{1F3F19F3-EB1A-4AE6-CB5D-3438269CB80C}"/>
              </a:ext>
            </a:extLst>
          </p:cNvPr>
          <p:cNvSpPr>
            <a:spLocks noGrp="1"/>
          </p:cNvSpPr>
          <p:nvPr>
            <p:ph type="pic" sz="quarter" idx="14" hasCustomPrompt="1"/>
          </p:nvPr>
        </p:nvSpPr>
        <p:spPr>
          <a:xfrm>
            <a:off x="7348538" y="812800"/>
            <a:ext cx="3835399" cy="5228431"/>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7E887A5A-E316-46F2-8F80-073F79625812}" type="datetime1">
              <a:rPr lang="nb-NO" smtClean="0"/>
              <a:t>27.03.2026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07390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bilde liggende">
    <p:spTree>
      <p:nvGrpSpPr>
        <p:cNvPr id="1" name=""/>
        <p:cNvGrpSpPr/>
        <p:nvPr/>
      </p:nvGrpSpPr>
      <p:grpSpPr>
        <a:xfrm>
          <a:off x="0" y="0"/>
          <a:ext cx="0" cy="0"/>
          <a:chOff x="0" y="0"/>
          <a:chExt cx="0" cy="0"/>
        </a:xfrm>
      </p:grpSpPr>
      <p:sp>
        <p:nvSpPr>
          <p:cNvPr id="8" name="Plassholder for stikktittel">
            <a:extLst>
              <a:ext uri="{FF2B5EF4-FFF2-40B4-BE49-F238E27FC236}">
                <a16:creationId xmlns:a16="http://schemas.microsoft.com/office/drawing/2014/main" id="{CBCE14DC-B61D-8319-4AF9-488A7035884B}"/>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9" name="Tittel 8">
            <a:extLst>
              <a:ext uri="{FF2B5EF4-FFF2-40B4-BE49-F238E27FC236}">
                <a16:creationId xmlns:a16="http://schemas.microsoft.com/office/drawing/2014/main" id="{0F806849-66A4-92CF-4776-8D23A1EA0E00}"/>
              </a:ext>
            </a:extLst>
          </p:cNvPr>
          <p:cNvSpPr>
            <a:spLocks noGrp="1"/>
          </p:cNvSpPr>
          <p:nvPr>
            <p:ph type="title"/>
          </p:nvPr>
        </p:nvSpPr>
        <p:spPr>
          <a:xfrm>
            <a:off x="1029494" y="1467905"/>
            <a:ext cx="4680744" cy="769442"/>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hasCustomPrompt="1"/>
          </p:nvPr>
        </p:nvSpPr>
        <p:spPr>
          <a:xfrm>
            <a:off x="1029494" y="2743200"/>
            <a:ext cx="4680744" cy="3294856"/>
          </a:xfrm>
        </p:spPr>
        <p:txBody>
          <a:bodyPr/>
          <a:lstStyle>
            <a:lvl1pPr>
              <a:defRPr/>
            </a:lvl1pPr>
          </a:lstStyle>
          <a:p>
            <a:pPr lvl="0"/>
            <a:r>
              <a:rPr lang="nb-NO"/>
              <a:t>Bruk innrykksnivå 4 for mellomoverskrift. Endre nivå på Hjem-fanen &gt; Øk/reduser innrykk. Husk å endre neste avsnitt tilbake til nivå 1. </a:t>
            </a:r>
            <a:br>
              <a:rPr lang="nb-NO"/>
            </a:br>
            <a:r>
              <a:rPr lang="nb-NO"/>
              <a:t>Slå av/på punkter på Hjem-fanen. </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bilde 10">
            <a:extLst>
              <a:ext uri="{FF2B5EF4-FFF2-40B4-BE49-F238E27FC236}">
                <a16:creationId xmlns:a16="http://schemas.microsoft.com/office/drawing/2014/main" id="{1F3F19F3-EB1A-4AE6-CB5D-3438269CB80C}"/>
              </a:ext>
            </a:extLst>
          </p:cNvPr>
          <p:cNvSpPr>
            <a:spLocks noGrp="1"/>
          </p:cNvSpPr>
          <p:nvPr>
            <p:ph type="pic" sz="quarter" idx="14" hasCustomPrompt="1"/>
          </p:nvPr>
        </p:nvSpPr>
        <p:spPr>
          <a:xfrm>
            <a:off x="6074569" y="1467905"/>
            <a:ext cx="5087937" cy="3738298"/>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B623414-DC26-4411-872F-B01275FEDAB6}" type="datetime1">
              <a:rPr lang="nb-NO" smtClean="0"/>
              <a:t>27.03.2026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84720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10" name="Plassholder for stikktittel">
            <a:extLst>
              <a:ext uri="{FF2B5EF4-FFF2-40B4-BE49-F238E27FC236}">
                <a16:creationId xmlns:a16="http://schemas.microsoft.com/office/drawing/2014/main" id="{CC61A77B-4AB2-F5E7-B45E-720959B78900}"/>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7" name="Tittel 6">
            <a:extLst>
              <a:ext uri="{FF2B5EF4-FFF2-40B4-BE49-F238E27FC236}">
                <a16:creationId xmlns:a16="http://schemas.microsoft.com/office/drawing/2014/main" id="{A36B86C0-808C-9A75-6310-C1FAA6D245A3}"/>
              </a:ext>
            </a:extLst>
          </p:cNvPr>
          <p:cNvSpPr>
            <a:spLocks noGrp="1"/>
          </p:cNvSpPr>
          <p:nvPr>
            <p:ph type="title"/>
          </p:nvPr>
        </p:nvSpPr>
        <p:spPr>
          <a:xfrm>
            <a:off x="1029494" y="1467905"/>
            <a:ext cx="4680744" cy="769442"/>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hasCustomPrompt="1"/>
          </p:nvPr>
        </p:nvSpPr>
        <p:spPr>
          <a:xfrm>
            <a:off x="1029494" y="2743200"/>
            <a:ext cx="4680744" cy="3294856"/>
          </a:xfrm>
        </p:spPr>
        <p:txBody>
          <a:bodyPr/>
          <a:lstStyle>
            <a:lvl1pPr>
              <a:defRPr/>
            </a:lvl1pPr>
          </a:lstStyle>
          <a:p>
            <a:pPr lvl="0"/>
            <a:r>
              <a:rPr lang="nb-NO"/>
              <a:t>Bruk innrykksnivå 4 for mellomoverskrift. Endre nivå på Hjem-fanen &gt; Øk/reduser innrykk. Husk å endre neste avsnitt tilbake til nivå 1. </a:t>
            </a:r>
            <a:br>
              <a:rPr lang="nb-NO"/>
            </a:br>
            <a:r>
              <a:rPr lang="nb-NO"/>
              <a:t>Slå av/på punkter på Hjem-fanen. </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Bakgrunn">
            <a:extLst>
              <a:ext uri="{FF2B5EF4-FFF2-40B4-BE49-F238E27FC236}">
                <a16:creationId xmlns:a16="http://schemas.microsoft.com/office/drawing/2014/main" id="{0C0D122D-EAB9-FBDA-DA5E-F3CB2CD84052}"/>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3" name="Plassholder for diagram 12">
            <a:extLst>
              <a:ext uri="{FF2B5EF4-FFF2-40B4-BE49-F238E27FC236}">
                <a16:creationId xmlns:a16="http://schemas.microsoft.com/office/drawing/2014/main" id="{93D23D4A-D64E-2C76-3608-F840BE36939F}"/>
              </a:ext>
            </a:extLst>
          </p:cNvPr>
          <p:cNvSpPr>
            <a:spLocks noGrp="1"/>
          </p:cNvSpPr>
          <p:nvPr>
            <p:ph type="chart" sz="quarter" idx="14"/>
          </p:nvPr>
        </p:nvSpPr>
        <p:spPr>
          <a:xfrm>
            <a:off x="6915752" y="2115344"/>
            <a:ext cx="4268186" cy="3303588"/>
          </a:xfrm>
        </p:spPr>
        <p:txBody>
          <a:bodyPr anchor="t" anchorCtr="1"/>
          <a:lstStyle>
            <a:lvl1pPr marL="0" indent="0">
              <a:buNone/>
              <a:defRPr sz="900">
                <a:solidFill>
                  <a:schemeClr val="tx1">
                    <a:lumMod val="65000"/>
                    <a:lumOff val="35000"/>
                  </a:schemeClr>
                </a:solidFill>
              </a:defRPr>
            </a:lvl1pPr>
          </a:lstStyle>
          <a:p>
            <a:r>
              <a:rPr lang="nb-NO"/>
              <a:t>Klikk ikonet for å legge til et diagram</a:t>
            </a:r>
          </a:p>
        </p:txBody>
      </p:sp>
      <p:sp>
        <p:nvSpPr>
          <p:cNvPr id="15" name="Plassholder for tekst 14">
            <a:extLst>
              <a:ext uri="{FF2B5EF4-FFF2-40B4-BE49-F238E27FC236}">
                <a16:creationId xmlns:a16="http://schemas.microsoft.com/office/drawing/2014/main" id="{C7296503-CD82-6E88-47F8-97AFC6D99E69}"/>
              </a:ext>
            </a:extLst>
          </p:cNvPr>
          <p:cNvSpPr>
            <a:spLocks noGrp="1"/>
          </p:cNvSpPr>
          <p:nvPr>
            <p:ph type="body" sz="quarter" idx="15" hasCustomPrompt="1"/>
          </p:nvPr>
        </p:nvSpPr>
        <p:spPr>
          <a:xfrm>
            <a:off x="6915752" y="5641975"/>
            <a:ext cx="4268186" cy="307456"/>
          </a:xfrm>
        </p:spPr>
        <p:txBody>
          <a:bodyPr>
            <a:noAutofit/>
          </a:bodyPr>
          <a:lstStyle>
            <a:lvl1pPr marL="0" indent="0">
              <a:buNone/>
              <a:defRPr sz="900">
                <a:solidFill>
                  <a:schemeClr val="accent1"/>
                </a:solidFill>
              </a:defRPr>
            </a:lvl1pPr>
            <a:lvl2pPr marL="158844" indent="0">
              <a:buNone/>
              <a:defRPr/>
            </a:lvl2pPr>
          </a:lstStyle>
          <a:p>
            <a:pPr lvl="0"/>
            <a:r>
              <a:rPr lang="nb-NO"/>
              <a:t>Klikk for å legge til bildetekst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D272568-1C7F-4C1A-85E1-3210D465D2A7}" type="datetime1">
              <a:rPr lang="nb-NO" smtClean="0"/>
              <a:t>27.03.2026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042253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 / graf">
    <p:spTree>
      <p:nvGrpSpPr>
        <p:cNvPr id="1" name=""/>
        <p:cNvGrpSpPr/>
        <p:nvPr/>
      </p:nvGrpSpPr>
      <p:grpSpPr>
        <a:xfrm>
          <a:off x="0" y="0"/>
          <a:ext cx="0" cy="0"/>
          <a:chOff x="0" y="0"/>
          <a:chExt cx="0" cy="0"/>
        </a:xfrm>
      </p:grpSpPr>
      <p:sp>
        <p:nvSpPr>
          <p:cNvPr id="9" name="Plassholder for stikktittel">
            <a:extLst>
              <a:ext uri="{FF2B5EF4-FFF2-40B4-BE49-F238E27FC236}">
                <a16:creationId xmlns:a16="http://schemas.microsoft.com/office/drawing/2014/main" id="{7D5DC927-95E0-4587-D841-89659D61395A}"/>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0" name="Tittel 6">
            <a:extLst>
              <a:ext uri="{FF2B5EF4-FFF2-40B4-BE49-F238E27FC236}">
                <a16:creationId xmlns:a16="http://schemas.microsoft.com/office/drawing/2014/main" id="{CCB95129-D0BB-DEBD-6D87-FB2A96A1CEF0}"/>
              </a:ext>
            </a:extLst>
          </p:cNvPr>
          <p:cNvSpPr>
            <a:spLocks noGrp="1"/>
          </p:cNvSpPr>
          <p:nvPr>
            <p:ph type="title"/>
          </p:nvPr>
        </p:nvSpPr>
        <p:spPr>
          <a:xfrm>
            <a:off x="1029494" y="1467905"/>
            <a:ext cx="4680744" cy="769442"/>
          </a:xfrm>
        </p:spPr>
        <p:txBody>
          <a:bodyPr/>
          <a:lstStyle/>
          <a:p>
            <a:r>
              <a:rPr lang="nb-NO"/>
              <a:t>Klikk for å redigere tittelstil</a:t>
            </a:r>
          </a:p>
        </p:txBody>
      </p:sp>
      <p:sp>
        <p:nvSpPr>
          <p:cNvPr id="11" name="Plassholder for innhold 2">
            <a:extLst>
              <a:ext uri="{FF2B5EF4-FFF2-40B4-BE49-F238E27FC236}">
                <a16:creationId xmlns:a16="http://schemas.microsoft.com/office/drawing/2014/main" id="{6FA2901E-EA97-0EA7-34C4-2971F6159288}"/>
              </a:ext>
            </a:extLst>
          </p:cNvPr>
          <p:cNvSpPr>
            <a:spLocks noGrp="1"/>
          </p:cNvSpPr>
          <p:nvPr>
            <p:ph idx="1" hasCustomPrompt="1"/>
          </p:nvPr>
        </p:nvSpPr>
        <p:spPr>
          <a:xfrm>
            <a:off x="1029494" y="2743200"/>
            <a:ext cx="4680744" cy="3294856"/>
          </a:xfrm>
        </p:spPr>
        <p:txBody>
          <a:bodyPr/>
          <a:lstStyle>
            <a:lvl1pPr>
              <a:defRPr/>
            </a:lvl1pPr>
          </a:lstStyle>
          <a:p>
            <a:pPr lvl="0"/>
            <a:r>
              <a:rPr lang="nb-NO"/>
              <a:t>Bruk innrykksnivå 4 for mellomoverskrift. Endre nivå på Hjem-fanen &gt; Øk/reduser innrykk. Husk å endre neste avsnitt tilbake til nivå 1. </a:t>
            </a:r>
            <a:br>
              <a:rPr lang="nb-NO"/>
            </a:br>
            <a:r>
              <a:rPr lang="nb-NO"/>
              <a:t>Slå av/på punkter på Hjem-fanen. </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Bakgrunn">
            <a:extLst>
              <a:ext uri="{FF2B5EF4-FFF2-40B4-BE49-F238E27FC236}">
                <a16:creationId xmlns:a16="http://schemas.microsoft.com/office/drawing/2014/main" id="{0C0D122D-EAB9-FBDA-DA5E-F3CB2CD84052}"/>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2" name="Plassholder for innhold 11">
            <a:extLst>
              <a:ext uri="{FF2B5EF4-FFF2-40B4-BE49-F238E27FC236}">
                <a16:creationId xmlns:a16="http://schemas.microsoft.com/office/drawing/2014/main" id="{7545EDA6-1C04-1340-204F-A03868A7696F}"/>
              </a:ext>
            </a:extLst>
          </p:cNvPr>
          <p:cNvSpPr>
            <a:spLocks noGrp="1"/>
          </p:cNvSpPr>
          <p:nvPr>
            <p:ph sz="quarter" idx="16" hasCustomPrompt="1"/>
          </p:nvPr>
        </p:nvSpPr>
        <p:spPr>
          <a:xfrm>
            <a:off x="6481763" y="2115344"/>
            <a:ext cx="5201444" cy="2618346"/>
          </a:xfrm>
        </p:spPr>
        <p:txBody>
          <a:bodyPr anchor="t" anchorCtr="1"/>
          <a:lstStyle>
            <a:lvl1pPr marL="0" indent="0">
              <a:buNone/>
              <a:defRPr sz="900">
                <a:solidFill>
                  <a:schemeClr val="tx1">
                    <a:lumMod val="75000"/>
                    <a:lumOff val="25000"/>
                  </a:schemeClr>
                </a:solidFill>
              </a:defRPr>
            </a:lvl1pPr>
          </a:lstStyle>
          <a:p>
            <a:pPr lvl="0"/>
            <a:r>
              <a:rPr lang="nb-NO"/>
              <a:t>Klikk på et ikon for å legge til en tabell eller en graf</a:t>
            </a:r>
          </a:p>
        </p:txBody>
      </p:sp>
      <p:sp>
        <p:nvSpPr>
          <p:cNvPr id="15" name="Plassholder for tekst 14">
            <a:extLst>
              <a:ext uri="{FF2B5EF4-FFF2-40B4-BE49-F238E27FC236}">
                <a16:creationId xmlns:a16="http://schemas.microsoft.com/office/drawing/2014/main" id="{C7296503-CD82-6E88-47F8-97AFC6D99E69}"/>
              </a:ext>
            </a:extLst>
          </p:cNvPr>
          <p:cNvSpPr>
            <a:spLocks noGrp="1"/>
          </p:cNvSpPr>
          <p:nvPr>
            <p:ph type="body" sz="quarter" idx="15" hasCustomPrompt="1"/>
          </p:nvPr>
        </p:nvSpPr>
        <p:spPr>
          <a:xfrm>
            <a:off x="6481762" y="4904908"/>
            <a:ext cx="4266599" cy="307456"/>
          </a:xfrm>
        </p:spPr>
        <p:txBody>
          <a:bodyPr>
            <a:noAutofit/>
          </a:bodyPr>
          <a:lstStyle>
            <a:lvl1pPr marL="0" indent="0">
              <a:buNone/>
              <a:defRPr sz="900">
                <a:solidFill>
                  <a:schemeClr val="tx2"/>
                </a:solidFill>
              </a:defRPr>
            </a:lvl1pPr>
            <a:lvl2pPr marL="158844" indent="0">
              <a:buNone/>
              <a:defRPr/>
            </a:lvl2pPr>
          </a:lstStyle>
          <a:p>
            <a:pPr lvl="0"/>
            <a:r>
              <a:rPr lang="nb-NO"/>
              <a:t>Klikk for å legge til bildetekst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8A70AED5-109E-4623-AAED-745787A57DEC}" type="datetime1">
              <a:rPr lang="nb-NO" smtClean="0"/>
              <a:t>27.03.2026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72322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5135638-0A5E-0E26-C21A-4BA2207601F9}"/>
              </a:ext>
            </a:extLst>
          </p:cNvPr>
          <p:cNvGraphicFramePr>
            <a:graphicFrameLocks noChangeAspect="1"/>
          </p:cNvGraphicFramePr>
          <p:nvPr userDrawn="1">
            <p:custDataLst>
              <p:tags r:id="rId23"/>
            </p:custDataLst>
            <p:extLst>
              <p:ext uri="{D42A27DB-BD31-4B8C-83A1-F6EECF244321}">
                <p14:modId xmlns:p14="http://schemas.microsoft.com/office/powerpoint/2010/main" val="29350241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7" name="think-cell data - do not delete" hidden="1">
                        <a:extLst>
                          <a:ext uri="{FF2B5EF4-FFF2-40B4-BE49-F238E27FC236}">
                            <a16:creationId xmlns:a16="http://schemas.microsoft.com/office/drawing/2014/main" id="{65135638-0A5E-0E26-C21A-4BA2207601F9}"/>
                          </a:ext>
                        </a:extLst>
                      </p:cNvPr>
                      <p:cNvPicPr/>
                      <p:nvPr/>
                    </p:nvPicPr>
                    <p:blipFill>
                      <a:blip r:embed="rId25"/>
                      <a:stretch>
                        <a:fillRect/>
                      </a:stretch>
                    </p:blipFill>
                    <p:spPr>
                      <a:xfrm>
                        <a:off x="1588" y="1588"/>
                        <a:ext cx="1227" cy="1588"/>
                      </a:xfrm>
                      <a:prstGeom prst="rect">
                        <a:avLst/>
                      </a:prstGeom>
                    </p:spPr>
                  </p:pic>
                </p:oleObj>
              </mc:Fallback>
            </mc:AlternateContent>
          </a:graphicData>
        </a:graphic>
      </p:graphicFrame>
      <p:sp>
        <p:nvSpPr>
          <p:cNvPr id="9" name="ToolsToo_Slide" descr="ToolsToo_Slide">
            <a:extLst>
              <a:ext uri="{FF2B5EF4-FFF2-40B4-BE49-F238E27FC236}">
                <a16:creationId xmlns:a16="http://schemas.microsoft.com/office/drawing/2014/main" id="{E5F952EC-FDB5-F7A6-F33B-4D1A4639105B}"/>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1029494" y="1467905"/>
            <a:ext cx="10154444" cy="769442"/>
          </a:xfrm>
          <a:prstGeom prst="rect">
            <a:avLst/>
          </a:prstGeom>
        </p:spPr>
        <p:txBody>
          <a:bodyPr vert="horz" wrap="square"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1029494" y="2744788"/>
            <a:ext cx="10154444" cy="3294856"/>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9317566" y="6348715"/>
            <a:ext cx="1220688" cy="153889"/>
          </a:xfrm>
          <a:prstGeom prst="rect">
            <a:avLst/>
          </a:prstGeom>
        </p:spPr>
        <p:txBody>
          <a:bodyPr vert="horz" lIns="0" tIns="0" rIns="0" bIns="0" rtlCol="0" anchor="t" anchorCtr="0">
            <a:noAutofit/>
          </a:bodyPr>
          <a:lstStyle>
            <a:lvl1pPr algn="r" fontAlgn="ctr">
              <a:defRPr sz="1000">
                <a:solidFill>
                  <a:schemeClr val="accent1"/>
                </a:solidFill>
                <a:latin typeface="+mj-lt"/>
              </a:defRPr>
            </a:lvl1pPr>
          </a:lstStyle>
          <a:p>
            <a:fld id="{05D76435-751D-42DF-A8C1-42355B8279CF}" type="datetime1">
              <a:rPr lang="nb-NO" smtClean="0"/>
              <a:t>27.03.2026</a:t>
            </a:fld>
            <a:endParaRPr lang="nb-NO"/>
          </a:p>
        </p:txBody>
      </p:sp>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3562350" y="6348715"/>
            <a:ext cx="5067300" cy="153889"/>
          </a:xfrm>
          <a:prstGeom prst="rect">
            <a:avLst/>
          </a:prstGeom>
        </p:spPr>
        <p:txBody>
          <a:bodyPr vert="horz" lIns="0" tIns="0" rIns="0" bIns="0" rtlCol="0" anchor="t" anchorCtr="0">
            <a:noAutofit/>
          </a:bodyPr>
          <a:lstStyle>
            <a:lvl1pPr algn="ctr">
              <a:defRPr sz="1000">
                <a:solidFill>
                  <a:schemeClr val="accent1"/>
                </a:solidFill>
                <a:latin typeface="+mj-lt"/>
              </a:defRPr>
            </a:lvl1pPr>
          </a:lstStyle>
          <a:p>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792460" y="6348715"/>
            <a:ext cx="391477" cy="153889"/>
          </a:xfrm>
          <a:prstGeom prst="rect">
            <a:avLst/>
          </a:prstGeom>
        </p:spPr>
        <p:txBody>
          <a:bodyPr vert="horz" lIns="0" tIns="0" rIns="0" bIns="0" rtlCol="0" anchor="t" anchorCtr="0">
            <a:noAutofit/>
          </a:bodyPr>
          <a:lstStyle>
            <a:lvl1pPr algn="r">
              <a:defRPr sz="1000">
                <a:solidFill>
                  <a:schemeClr val="accent1"/>
                </a:solidFill>
                <a:latin typeface="Inter Medium" panose="02000603000000020004" pitchFamily="2" charset="0"/>
                <a:ea typeface="Inter Medium" panose="02000603000000020004" pitchFamily="2" charset="0"/>
                <a:cs typeface="Inter Medium" panose="02000603000000020004" pitchFamily="2" charset="0"/>
              </a:defRPr>
            </a:lvl1pPr>
          </a:lstStyle>
          <a:p>
            <a:fld id="{BE2ACD00-28B2-4D17-A930-2C9F8441C7CA}" type="slidenum">
              <a:rPr lang="nb-NO" smtClean="0"/>
              <a:pPr/>
              <a:t>‹#›</a:t>
            </a:fld>
            <a:endParaRPr lang="nb-NO"/>
          </a:p>
        </p:txBody>
      </p:sp>
      <p:pic>
        <p:nvPicPr>
          <p:cNvPr id="14" name="Logo">
            <a:extLst>
              <a:ext uri="{FF2B5EF4-FFF2-40B4-BE49-F238E27FC236}">
                <a16:creationId xmlns:a16="http://schemas.microsoft.com/office/drawing/2014/main" id="{82BD807B-F445-55C1-53A2-E0144038F6CA}"/>
              </a:ext>
              <a:ext uri="{C183D7F6-B498-43B3-948B-1728B52AA6E4}">
                <adec:decorative xmlns:adec="http://schemas.microsoft.com/office/drawing/2017/decorative" val="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32363" y="6364781"/>
            <a:ext cx="558200" cy="113808"/>
          </a:xfrm>
          <a:prstGeom prst="rect">
            <a:avLst/>
          </a:prstGeom>
        </p:spPr>
      </p:pic>
      <p:sp>
        <p:nvSpPr>
          <p:cNvPr id="10" name="TekstSylinder 9">
            <a:extLst>
              <a:ext uri="{FF2B5EF4-FFF2-40B4-BE49-F238E27FC236}">
                <a16:creationId xmlns:a16="http://schemas.microsoft.com/office/drawing/2014/main" id="{16FBE655-68B2-6DA1-222C-E8B12822FC4A}"/>
              </a:ext>
            </a:extLst>
          </p:cNvPr>
          <p:cNvSpPr txBox="1"/>
          <p:nvPr>
            <p:extLst>
              <p:ext uri="{1162E1C5-73C7-4A58-AE30-91384D911F3F}">
                <p184:classification xmlns:p184="http://schemas.microsoft.com/office/powerpoint/2018/4/main" val="ftr"/>
              </p:ext>
            </p:extLst>
          </p:nvPr>
        </p:nvSpPr>
        <p:spPr>
          <a:xfrm>
            <a:off x="63500" y="6611620"/>
            <a:ext cx="819150" cy="182880"/>
          </a:xfrm>
          <a:prstGeom prst="rect">
            <a:avLst/>
          </a:prstGeom>
        </p:spPr>
        <p:txBody>
          <a:bodyPr horzOverflow="overflow" lIns="0" tIns="0" rIns="0" bIns="0">
            <a:spAutoFit/>
          </a:bodyPr>
          <a:lstStyle/>
          <a:p>
            <a:pPr algn="l"/>
            <a:r>
              <a:rPr lang="nb-NO" sz="1200">
                <a:solidFill>
                  <a:srgbClr val="000000">
                    <a:alpha val="50000"/>
                  </a:srgbClr>
                </a:solidFill>
                <a:latin typeface="Aptos" panose="020B0004020202020204" pitchFamily="34" charset="0"/>
              </a:rPr>
              <a:t>TLP: GREEN</a:t>
            </a:r>
          </a:p>
        </p:txBody>
      </p:sp>
    </p:spTree>
    <p:extLst>
      <p:ext uri="{BB962C8B-B14F-4D97-AF65-F5344CB8AC3E}">
        <p14:creationId xmlns:p14="http://schemas.microsoft.com/office/powerpoint/2010/main" val="1874361919"/>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77" r:id="rId3"/>
    <p:sldLayoutId id="2147483652" r:id="rId4"/>
    <p:sldLayoutId id="2147483650" r:id="rId5"/>
    <p:sldLayoutId id="2147483657" r:id="rId6"/>
    <p:sldLayoutId id="2147483658" r:id="rId7"/>
    <p:sldLayoutId id="2147483660" r:id="rId8"/>
    <p:sldLayoutId id="2147483661" r:id="rId9"/>
    <p:sldLayoutId id="2147483662" r:id="rId10"/>
    <p:sldLayoutId id="2147483663" r:id="rId11"/>
    <p:sldLayoutId id="2147483666" r:id="rId12"/>
    <p:sldLayoutId id="2147483651" r:id="rId13"/>
    <p:sldLayoutId id="2147483659" r:id="rId14"/>
    <p:sldLayoutId id="2147483668" r:id="rId15"/>
    <p:sldLayoutId id="2147483671" r:id="rId16"/>
    <p:sldLayoutId id="2147483672" r:id="rId17"/>
    <p:sldLayoutId id="2147483678" r:id="rId18"/>
    <p:sldLayoutId id="2147483675" r:id="rId19"/>
    <p:sldLayoutId id="2147483679" r:id="rId20"/>
    <p:sldLayoutId id="2147483680" r:id="rId21"/>
  </p:sldLayoutIdLst>
  <p:hf hdr="0" ftr="0" dt="0"/>
  <p:txStyles>
    <p:titleStyle>
      <a:lvl1pPr algn="l" defTabSz="914400" rtl="0" eaLnBrk="1" fontAlgn="ctr" latinLnBrk="0" hangingPunct="1">
        <a:lnSpc>
          <a:spcPct val="100000"/>
        </a:lnSpc>
        <a:spcBef>
          <a:spcPct val="0"/>
        </a:spcBef>
        <a:buNone/>
        <a:defRPr sz="2500" kern="1200">
          <a:solidFill>
            <a:schemeClr val="accent1"/>
          </a:solidFill>
          <a:latin typeface="+mj-lt"/>
          <a:ea typeface="+mj-ea"/>
          <a:cs typeface="+mj-cs"/>
        </a:defRPr>
      </a:lvl1pPr>
    </p:titleStyle>
    <p:bodyStyle>
      <a:lvl1pPr marL="158400" indent="-158400" algn="l" defTabSz="914400" rtl="0" eaLnBrk="1" fontAlgn="ctr" latinLnBrk="0" hangingPunct="1">
        <a:lnSpc>
          <a:spcPct val="111000"/>
        </a:lnSpc>
        <a:spcBef>
          <a:spcPts val="0"/>
        </a:spcBef>
        <a:buSzPct val="120000"/>
        <a:buFont typeface="Arial" panose="020B0604020202020204" pitchFamily="34" charset="0"/>
        <a:buChar char="•"/>
        <a:defRPr sz="1500" kern="1200">
          <a:solidFill>
            <a:schemeClr val="tx1"/>
          </a:solidFill>
          <a:latin typeface="+mn-lt"/>
          <a:ea typeface="+mn-ea"/>
          <a:cs typeface="+mn-cs"/>
        </a:defRPr>
      </a:lvl1pPr>
      <a:lvl2pPr marL="316800" indent="-157957" algn="l" defTabSz="914400" rtl="0" eaLnBrk="1" fontAlgn="ctr" latinLnBrk="0" hangingPunct="1">
        <a:lnSpc>
          <a:spcPct val="111000"/>
        </a:lnSpc>
        <a:spcBef>
          <a:spcPts val="0"/>
        </a:spcBef>
        <a:buFont typeface="Inter" panose="02000503000000020004" pitchFamily="2" charset="0"/>
        <a:buChar char="-"/>
        <a:defRPr sz="1500" kern="1200">
          <a:solidFill>
            <a:schemeClr val="tx1"/>
          </a:solidFill>
          <a:latin typeface="+mn-lt"/>
          <a:ea typeface="+mn-ea"/>
          <a:cs typeface="+mn-cs"/>
        </a:defRPr>
      </a:lvl2pPr>
      <a:lvl3pPr marL="475200" indent="-158400" algn="l" defTabSz="914400" rtl="0" eaLnBrk="1" fontAlgn="ctr" latinLnBrk="0" hangingPunct="1">
        <a:lnSpc>
          <a:spcPct val="111000"/>
        </a:lnSpc>
        <a:spcBef>
          <a:spcPts val="0"/>
        </a:spcBef>
        <a:buSzPct val="80000"/>
        <a:buFont typeface="Courier New" panose="02070309020205020404" pitchFamily="49" charset="0"/>
        <a:buChar char="o"/>
        <a:defRPr sz="1500" kern="1200">
          <a:solidFill>
            <a:schemeClr val="tx1"/>
          </a:solidFill>
          <a:latin typeface="+mn-lt"/>
          <a:ea typeface="+mn-ea"/>
          <a:cs typeface="+mn-cs"/>
        </a:defRPr>
      </a:lvl3pPr>
      <a:lvl4pPr marL="0" indent="0" algn="l" defTabSz="914400" rtl="0" eaLnBrk="1" fontAlgn="ctr" latinLnBrk="0" hangingPunct="1">
        <a:lnSpc>
          <a:spcPct val="111000"/>
        </a:lnSpc>
        <a:spcBef>
          <a:spcPts val="1000"/>
        </a:spcBef>
        <a:spcAft>
          <a:spcPts val="900"/>
        </a:spcAft>
        <a:buFont typeface="Arial" panose="020B0604020202020204" pitchFamily="34" charset="0"/>
        <a:buNone/>
        <a:defRPr sz="1750" kern="1200">
          <a:solidFill>
            <a:schemeClr val="accent1"/>
          </a:solidFill>
          <a:latin typeface="Inter Medium" panose="02000503000000020004" pitchFamily="2" charset="0"/>
          <a:ea typeface="Inter Medium" panose="02000503000000020004" pitchFamily="2" charset="0"/>
          <a:cs typeface="+mn-cs"/>
        </a:defRPr>
      </a:lvl4pPr>
      <a:lvl5pPr marL="0" indent="0" algn="l" defTabSz="914400" rtl="0" eaLnBrk="1" fontAlgn="ctr" latinLnBrk="0" hangingPunct="1">
        <a:lnSpc>
          <a:spcPct val="111000"/>
        </a:lnSpc>
        <a:spcBef>
          <a:spcPts val="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userDrawn="1">
          <p15:clr>
            <a:srgbClr val="F26B43"/>
          </p15:clr>
        </p15:guide>
        <p15:guide id="2" pos="3840" userDrawn="1">
          <p15:clr>
            <a:srgbClr val="F26B43"/>
          </p15:clr>
        </p15:guide>
        <p15:guide id="3" pos="320" userDrawn="1">
          <p15:clr>
            <a:srgbClr val="9FCC3B"/>
          </p15:clr>
        </p15:guide>
        <p15:guide id="4" pos="649" userDrawn="1">
          <p15:clr>
            <a:srgbClr val="F26B43"/>
          </p15:clr>
        </p15:guide>
        <p15:guide id="5" pos="2244" userDrawn="1">
          <p15:clr>
            <a:srgbClr val="F26B43"/>
          </p15:clr>
        </p15:guide>
        <p15:guide id="6" pos="3597" userDrawn="1">
          <p15:clr>
            <a:srgbClr val="F26B43"/>
          </p15:clr>
        </p15:guide>
        <p15:guide id="7" pos="4083" userDrawn="1">
          <p15:clr>
            <a:srgbClr val="F26B43"/>
          </p15:clr>
        </p15:guide>
        <p15:guide id="8" pos="7045" userDrawn="1">
          <p15:clr>
            <a:srgbClr val="F26B43"/>
          </p15:clr>
        </p15:guide>
        <p15:guide id="9" orient="horz" pos="2153" userDrawn="1">
          <p15:clr>
            <a:srgbClr val="F26B43"/>
          </p15:clr>
        </p15:guide>
        <p15:guide id="10" orient="horz" pos="923" userDrawn="1">
          <p15:clr>
            <a:srgbClr val="F26B43"/>
          </p15:clr>
        </p15:guide>
        <p15:guide id="11" orient="horz" pos="1333" userDrawn="1">
          <p15:clr>
            <a:srgbClr val="F26B43"/>
          </p15:clr>
        </p15:guide>
        <p15:guide id="12" orient="horz" pos="1743" userDrawn="1">
          <p15:clr>
            <a:srgbClr val="F26B43"/>
          </p15:clr>
        </p15:guide>
        <p15:guide id="13" orient="horz" pos="2570" userDrawn="1">
          <p15:clr>
            <a:srgbClr val="F26B43"/>
          </p15:clr>
        </p15:guide>
        <p15:guide id="14" orient="horz" pos="2980" userDrawn="1">
          <p15:clr>
            <a:srgbClr val="F26B43"/>
          </p15:clr>
        </p15:guide>
        <p15:guide id="15" orient="horz" pos="3390" userDrawn="1">
          <p15:clr>
            <a:srgbClr val="F26B43"/>
          </p15:clr>
        </p15:guide>
        <p15:guide id="16" orient="horz" pos="3806" userDrawn="1">
          <p15:clr>
            <a:srgbClr val="F26B43"/>
          </p15:clr>
        </p15:guide>
        <p15:guide id="17" orient="horz" pos="4080" userDrawn="1">
          <p15:clr>
            <a:srgbClr val="9FCC3B"/>
          </p15:clr>
        </p15:guide>
        <p15:guide id="18" orient="horz" pos="240" userDrawn="1">
          <p15:clr>
            <a:srgbClr val="9FCC3B"/>
          </p15:clr>
        </p15:guide>
        <p15:guide id="19" pos="7360" userDrawn="1">
          <p15:clr>
            <a:srgbClr val="9FCC3B"/>
          </p15:clr>
        </p15:guide>
        <p15:guide id="20" pos="545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43.emf"/></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hyperlink" Target="https://novari.no/prosjekter/prosjekt-z-2/" TargetMode="External"/><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8.jpe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9.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oleObject" Target="../embeddings/oleObject5.bin"/><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emf"/><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oleObject" Target="../embeddings/oleObject6.bin"/><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oleObject" Target="../embeddings/oleObject7.bin"/><Relationship Id="rId7"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37.emf"/></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xml"/><Relationship Id="rId7" Type="http://schemas.openxmlformats.org/officeDocument/2006/relationships/image" Target="../media/image40.svg"/><Relationship Id="rId2" Type="http://schemas.openxmlformats.org/officeDocument/2006/relationships/slideLayout" Target="../slideLayouts/slideLayout21.xml"/><Relationship Id="rId1" Type="http://schemas.openxmlformats.org/officeDocument/2006/relationships/tags" Target="../tags/tag11.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oleObject" Target="../embeddings/oleObject10.bin"/><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C450D35-1474-EE3A-1219-F53D028FBF7C}"/>
              </a:ext>
            </a:extLst>
          </p:cNvPr>
          <p:cNvGraphicFramePr>
            <a:graphicFrameLocks noChangeAspect="1"/>
          </p:cNvGraphicFramePr>
          <p:nvPr>
            <p:custDataLst>
              <p:tags r:id="rId1"/>
            </p:custDataLst>
            <p:extLst>
              <p:ext uri="{D42A27DB-BD31-4B8C-83A1-F6EECF244321}">
                <p14:modId xmlns:p14="http://schemas.microsoft.com/office/powerpoint/2010/main" val="46486499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think-cell data - do not delete" hidden="1">
                        <a:extLst>
                          <a:ext uri="{FF2B5EF4-FFF2-40B4-BE49-F238E27FC236}">
                            <a16:creationId xmlns:a16="http://schemas.microsoft.com/office/drawing/2014/main" id="{8C450D35-1474-EE3A-1219-F53D028FBF7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ittel 5">
            <a:extLst>
              <a:ext uri="{FF2B5EF4-FFF2-40B4-BE49-F238E27FC236}">
                <a16:creationId xmlns:a16="http://schemas.microsoft.com/office/drawing/2014/main" id="{F6E98DDF-52CB-395C-FA18-030EEA07B6EF}"/>
              </a:ext>
            </a:extLst>
          </p:cNvPr>
          <p:cNvSpPr>
            <a:spLocks noGrp="1"/>
          </p:cNvSpPr>
          <p:nvPr>
            <p:ph type="ctrTitle"/>
          </p:nvPr>
        </p:nvSpPr>
        <p:spPr/>
        <p:txBody>
          <a:bodyPr vert="horz"/>
          <a:lstStyle/>
          <a:p>
            <a:r>
              <a:rPr lang="nb-NO"/>
              <a:t>Statusoppdatering</a:t>
            </a:r>
            <a:br>
              <a:rPr lang="nb-NO"/>
            </a:br>
            <a:r>
              <a:rPr lang="nb-NO"/>
              <a:t>VIGO-moderniseringen</a:t>
            </a:r>
          </a:p>
        </p:txBody>
      </p:sp>
      <p:sp>
        <p:nvSpPr>
          <p:cNvPr id="7" name="Undertittel 6">
            <a:extLst>
              <a:ext uri="{FF2B5EF4-FFF2-40B4-BE49-F238E27FC236}">
                <a16:creationId xmlns:a16="http://schemas.microsoft.com/office/drawing/2014/main" id="{4A46942D-7CC9-445F-1DAE-8529D705DC4B}"/>
              </a:ext>
            </a:extLst>
          </p:cNvPr>
          <p:cNvSpPr>
            <a:spLocks noGrp="1"/>
          </p:cNvSpPr>
          <p:nvPr>
            <p:ph type="subTitle" idx="1"/>
          </p:nvPr>
        </p:nvSpPr>
        <p:spPr/>
        <p:txBody>
          <a:bodyPr/>
          <a:lstStyle/>
          <a:p>
            <a:r>
              <a:rPr lang="nb-NO"/>
              <a:t>27/03/26</a:t>
            </a:r>
          </a:p>
        </p:txBody>
      </p:sp>
      <p:sp>
        <p:nvSpPr>
          <p:cNvPr id="8" name="Plassholder for lysbildenummer 7">
            <a:extLst>
              <a:ext uri="{FF2B5EF4-FFF2-40B4-BE49-F238E27FC236}">
                <a16:creationId xmlns:a16="http://schemas.microsoft.com/office/drawing/2014/main" id="{E096D3B8-A2D2-D945-F276-AF1F38E5F03C}"/>
              </a:ext>
            </a:extLst>
          </p:cNvPr>
          <p:cNvSpPr>
            <a:spLocks noGrp="1"/>
          </p:cNvSpPr>
          <p:nvPr>
            <p:ph type="sldNum" sz="quarter" idx="12"/>
          </p:nvPr>
        </p:nvSpPr>
        <p:spPr/>
        <p:txBody>
          <a:bodyPr/>
          <a:lstStyle/>
          <a:p>
            <a:fld id="{BE2ACD00-28B2-4D17-A930-2C9F8441C7CA}" type="slidenum">
              <a:rPr lang="nb-NO" smtClean="0"/>
              <a:pPr/>
              <a:t>1</a:t>
            </a:fld>
            <a:endParaRPr lang="nb-NO"/>
          </a:p>
        </p:txBody>
      </p:sp>
    </p:spTree>
    <p:extLst>
      <p:ext uri="{BB962C8B-B14F-4D97-AF65-F5344CB8AC3E}">
        <p14:creationId xmlns:p14="http://schemas.microsoft.com/office/powerpoint/2010/main" val="1397606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0FA43D8-43F3-D983-155F-8BA4955765AA}"/>
              </a:ext>
            </a:extLst>
          </p:cNvPr>
          <p:cNvGraphicFramePr>
            <a:graphicFrameLocks noChangeAspect="1"/>
          </p:cNvGraphicFramePr>
          <p:nvPr>
            <p:custDataLst>
              <p:tags r:id="rId1"/>
            </p:custDataLst>
            <p:extLst>
              <p:ext uri="{D42A27DB-BD31-4B8C-83A1-F6EECF244321}">
                <p14:modId xmlns:p14="http://schemas.microsoft.com/office/powerpoint/2010/main" val="16416947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E0FA43D8-43F3-D983-155F-8BA4955765A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6C32C36C-7406-12A0-E9B8-66F3F3754B1D}"/>
              </a:ext>
            </a:extLst>
          </p:cNvPr>
          <p:cNvSpPr>
            <a:spLocks noGrp="1"/>
          </p:cNvSpPr>
          <p:nvPr>
            <p:ph type="ctrTitle"/>
          </p:nvPr>
        </p:nvSpPr>
        <p:spPr/>
        <p:txBody>
          <a:bodyPr vert="horz"/>
          <a:lstStyle/>
          <a:p>
            <a:pPr lvl="0"/>
            <a:r>
              <a:rPr lang="nb-NO" sz="4000"/>
              <a:t>Videre detaljering av funksjonelle behov og involvering av fagressurser</a:t>
            </a:r>
          </a:p>
        </p:txBody>
      </p:sp>
      <p:sp>
        <p:nvSpPr>
          <p:cNvPr id="4" name="Plassholder for lysbildenummer 3">
            <a:extLst>
              <a:ext uri="{FF2B5EF4-FFF2-40B4-BE49-F238E27FC236}">
                <a16:creationId xmlns:a16="http://schemas.microsoft.com/office/drawing/2014/main" id="{525E1FFD-EE3B-0A3F-A075-603ECC841133}"/>
              </a:ext>
            </a:extLst>
          </p:cNvPr>
          <p:cNvSpPr>
            <a:spLocks noGrp="1"/>
          </p:cNvSpPr>
          <p:nvPr>
            <p:ph type="sldNum" sz="quarter" idx="12"/>
          </p:nvPr>
        </p:nvSpPr>
        <p:spPr/>
        <p:txBody>
          <a:bodyPr/>
          <a:lstStyle/>
          <a:p>
            <a:fld id="{BE2ACD00-28B2-4D17-A930-2C9F8441C7CA}" type="slidenum">
              <a:rPr lang="nb-NO" smtClean="0"/>
              <a:pPr/>
              <a:t>10</a:t>
            </a:fld>
            <a:endParaRPr lang="nb-NO"/>
          </a:p>
        </p:txBody>
      </p:sp>
    </p:spTree>
    <p:extLst>
      <p:ext uri="{BB962C8B-B14F-4D97-AF65-F5344CB8AC3E}">
        <p14:creationId xmlns:p14="http://schemas.microsoft.com/office/powerpoint/2010/main" val="3269990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6A3D4A20-DE35-ABFC-967A-FC3CE7FAC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45" y="0"/>
            <a:ext cx="13494773" cy="6858000"/>
          </a:xfrm>
          <a:prstGeom prst="rect">
            <a:avLst/>
          </a:prstGeom>
        </p:spPr>
      </p:pic>
      <p:sp>
        <p:nvSpPr>
          <p:cNvPr id="10" name="Rektangel: avrundede hjørner 9">
            <a:extLst>
              <a:ext uri="{FF2B5EF4-FFF2-40B4-BE49-F238E27FC236}">
                <a16:creationId xmlns:a16="http://schemas.microsoft.com/office/drawing/2014/main" id="{A8479A60-1593-062D-EC4A-1B1A9B557000}"/>
              </a:ext>
            </a:extLst>
          </p:cNvPr>
          <p:cNvSpPr/>
          <p:nvPr/>
        </p:nvSpPr>
        <p:spPr>
          <a:xfrm>
            <a:off x="1017638" y="4136923"/>
            <a:ext cx="1850923" cy="1039761"/>
          </a:xfrm>
          <a:prstGeom prst="roundRect">
            <a:avLst/>
          </a:prstGeom>
          <a:solidFill>
            <a:schemeClr val="bg1"/>
          </a:solidFill>
          <a:ln>
            <a:solidFill>
              <a:schemeClr val="accent5"/>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000" b="1">
              <a:solidFill>
                <a:schemeClr val="tx1"/>
              </a:solidFill>
            </a:endParaRPr>
          </a:p>
          <a:p>
            <a:pPr algn="ctr"/>
            <a:r>
              <a:rPr lang="nb-NO" sz="1000" b="1">
                <a:solidFill>
                  <a:schemeClr val="tx1"/>
                </a:solidFill>
              </a:rPr>
              <a:t>Prosessbeskrivelser i eksisterende system</a:t>
            </a:r>
          </a:p>
          <a:p>
            <a:pPr algn="ctr"/>
            <a:r>
              <a:rPr lang="nb-NO" sz="1000">
                <a:solidFill>
                  <a:schemeClr val="tx1"/>
                </a:solidFill>
              </a:rPr>
              <a:t>Overordnede beskrivelser med tilknytning til hjemmel  </a:t>
            </a:r>
          </a:p>
          <a:p>
            <a:pPr algn="ctr"/>
            <a:endParaRPr lang="nb-NO">
              <a:solidFill>
                <a:schemeClr val="tx1"/>
              </a:solidFill>
            </a:endParaRPr>
          </a:p>
        </p:txBody>
      </p:sp>
      <p:sp>
        <p:nvSpPr>
          <p:cNvPr id="11" name="Ellipse 10">
            <a:extLst>
              <a:ext uri="{FF2B5EF4-FFF2-40B4-BE49-F238E27FC236}">
                <a16:creationId xmlns:a16="http://schemas.microsoft.com/office/drawing/2014/main" id="{D653B116-907C-A778-7A11-2D32496E07E7}"/>
              </a:ext>
            </a:extLst>
          </p:cNvPr>
          <p:cNvSpPr/>
          <p:nvPr/>
        </p:nvSpPr>
        <p:spPr>
          <a:xfrm>
            <a:off x="1589139" y="3362632"/>
            <a:ext cx="707923" cy="67105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1</a:t>
            </a:r>
          </a:p>
        </p:txBody>
      </p:sp>
      <p:sp>
        <p:nvSpPr>
          <p:cNvPr id="12" name="Ellipse 11">
            <a:extLst>
              <a:ext uri="{FF2B5EF4-FFF2-40B4-BE49-F238E27FC236}">
                <a16:creationId xmlns:a16="http://schemas.microsoft.com/office/drawing/2014/main" id="{AEBA3D71-71CB-2704-8288-9CAF0281BAFD}"/>
              </a:ext>
            </a:extLst>
          </p:cNvPr>
          <p:cNvSpPr/>
          <p:nvPr/>
        </p:nvSpPr>
        <p:spPr>
          <a:xfrm>
            <a:off x="4184856" y="2632587"/>
            <a:ext cx="707923" cy="6710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2</a:t>
            </a:r>
          </a:p>
        </p:txBody>
      </p:sp>
      <p:sp>
        <p:nvSpPr>
          <p:cNvPr id="13" name="Ellipse 12">
            <a:extLst>
              <a:ext uri="{FF2B5EF4-FFF2-40B4-BE49-F238E27FC236}">
                <a16:creationId xmlns:a16="http://schemas.microsoft.com/office/drawing/2014/main" id="{1A3CD12C-5DD7-3968-76AC-8B439B87569F}"/>
              </a:ext>
            </a:extLst>
          </p:cNvPr>
          <p:cNvSpPr/>
          <p:nvPr/>
        </p:nvSpPr>
        <p:spPr>
          <a:xfrm>
            <a:off x="6655211" y="3388442"/>
            <a:ext cx="707923" cy="6710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3</a:t>
            </a:r>
          </a:p>
        </p:txBody>
      </p:sp>
      <p:sp>
        <p:nvSpPr>
          <p:cNvPr id="14" name="Ellipse 13">
            <a:extLst>
              <a:ext uri="{FF2B5EF4-FFF2-40B4-BE49-F238E27FC236}">
                <a16:creationId xmlns:a16="http://schemas.microsoft.com/office/drawing/2014/main" id="{A600B305-CD35-136C-BA28-E9E45130B60D}"/>
              </a:ext>
            </a:extLst>
          </p:cNvPr>
          <p:cNvSpPr/>
          <p:nvPr/>
        </p:nvSpPr>
        <p:spPr>
          <a:xfrm>
            <a:off x="9088694" y="2632587"/>
            <a:ext cx="707923" cy="671052"/>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4</a:t>
            </a:r>
          </a:p>
        </p:txBody>
      </p:sp>
      <p:sp>
        <p:nvSpPr>
          <p:cNvPr id="15" name="Rektangel: avrundede hjørner 14">
            <a:extLst>
              <a:ext uri="{FF2B5EF4-FFF2-40B4-BE49-F238E27FC236}">
                <a16:creationId xmlns:a16="http://schemas.microsoft.com/office/drawing/2014/main" id="{FD0CF129-250B-BE4B-1253-D4376BB633C0}"/>
              </a:ext>
            </a:extLst>
          </p:cNvPr>
          <p:cNvSpPr/>
          <p:nvPr/>
        </p:nvSpPr>
        <p:spPr>
          <a:xfrm>
            <a:off x="3613355" y="1482214"/>
            <a:ext cx="1850923" cy="1039761"/>
          </a:xfrm>
          <a:prstGeom prst="roundRect">
            <a:avLst/>
          </a:prstGeom>
          <a:solidFill>
            <a:schemeClr val="bg1"/>
          </a:solidFill>
          <a:ln>
            <a:solidFill>
              <a:schemeClr val="accent6"/>
            </a:solidFill>
          </a:ln>
          <a:effectLst>
            <a:glow rad="635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b="1">
                <a:solidFill>
                  <a:schemeClr val="tx1"/>
                </a:solidFill>
              </a:rPr>
              <a:t>Kartlegging av prosessbeskrivelser</a:t>
            </a:r>
          </a:p>
          <a:p>
            <a:pPr algn="ctr"/>
            <a:r>
              <a:rPr lang="nb-NO" sz="900">
                <a:solidFill>
                  <a:schemeClr val="tx1"/>
                </a:solidFill>
              </a:rPr>
              <a:t>Finne manuelle/systemstøttede steg. Hvorfor manuelt/må det være manuelt?</a:t>
            </a:r>
          </a:p>
        </p:txBody>
      </p:sp>
      <p:sp>
        <p:nvSpPr>
          <p:cNvPr id="16" name="Rektangel: avrundede hjørner 15">
            <a:extLst>
              <a:ext uri="{FF2B5EF4-FFF2-40B4-BE49-F238E27FC236}">
                <a16:creationId xmlns:a16="http://schemas.microsoft.com/office/drawing/2014/main" id="{C7577A68-FE0C-54B7-1EB3-E3F1EDB1F762}"/>
              </a:ext>
            </a:extLst>
          </p:cNvPr>
          <p:cNvSpPr/>
          <p:nvPr/>
        </p:nvSpPr>
        <p:spPr>
          <a:xfrm>
            <a:off x="6083710" y="4136923"/>
            <a:ext cx="1850923" cy="1039761"/>
          </a:xfrm>
          <a:prstGeom prst="roundRect">
            <a:avLst/>
          </a:prstGeom>
          <a:solidFill>
            <a:schemeClr val="bg1"/>
          </a:solidFill>
          <a:ln>
            <a:solidFill>
              <a:schemeClr val="accent1"/>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100" b="1">
                <a:solidFill>
                  <a:schemeClr val="tx1"/>
                </a:solidFill>
              </a:rPr>
              <a:t>Workshop Q2 2026</a:t>
            </a:r>
          </a:p>
          <a:p>
            <a:pPr algn="ctr"/>
            <a:r>
              <a:rPr lang="nb-NO" sz="1100">
                <a:solidFill>
                  <a:schemeClr val="tx1"/>
                </a:solidFill>
              </a:rPr>
              <a:t>Workshop med Novari og faggrupper enkeltvis</a:t>
            </a:r>
          </a:p>
        </p:txBody>
      </p:sp>
      <p:sp>
        <p:nvSpPr>
          <p:cNvPr id="17" name="Rektangel: avrundede hjørner 16">
            <a:extLst>
              <a:ext uri="{FF2B5EF4-FFF2-40B4-BE49-F238E27FC236}">
                <a16:creationId xmlns:a16="http://schemas.microsoft.com/office/drawing/2014/main" id="{C9E7979E-18E3-3E25-A381-C6FA89D5588D}"/>
              </a:ext>
            </a:extLst>
          </p:cNvPr>
          <p:cNvSpPr/>
          <p:nvPr/>
        </p:nvSpPr>
        <p:spPr>
          <a:xfrm>
            <a:off x="8517193" y="1482213"/>
            <a:ext cx="1850923" cy="1039761"/>
          </a:xfrm>
          <a:prstGeom prst="roundRect">
            <a:avLst/>
          </a:prstGeom>
          <a:solidFill>
            <a:schemeClr val="bg1"/>
          </a:solidFill>
          <a:ln>
            <a:solidFill>
              <a:schemeClr val="bg2"/>
            </a:solidFill>
          </a:ln>
          <a:effectLst>
            <a:glow rad="63500">
              <a:schemeClr val="bg2">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000" b="1">
              <a:solidFill>
                <a:schemeClr val="tx1"/>
              </a:solidFill>
            </a:endParaRPr>
          </a:p>
          <a:p>
            <a:pPr algn="ctr"/>
            <a:r>
              <a:rPr lang="nb-NO" sz="1000" b="1">
                <a:solidFill>
                  <a:schemeClr val="tx1"/>
                </a:solidFill>
              </a:rPr>
              <a:t>Begynne arbeidet med to-be-prosesser</a:t>
            </a:r>
          </a:p>
          <a:p>
            <a:pPr algn="ctr"/>
            <a:r>
              <a:rPr lang="nb-NO" sz="1000">
                <a:solidFill>
                  <a:schemeClr val="tx1"/>
                </a:solidFill>
              </a:rPr>
              <a:t>Når vi vet nok, kan vi vende blikket mot fremtidsprosesser</a:t>
            </a:r>
          </a:p>
          <a:p>
            <a:pPr algn="ctr"/>
            <a:endParaRPr lang="nb-NO">
              <a:solidFill>
                <a:schemeClr val="tx1"/>
              </a:solidFill>
            </a:endParaRPr>
          </a:p>
        </p:txBody>
      </p:sp>
      <p:sp>
        <p:nvSpPr>
          <p:cNvPr id="2" name="Rektangel 1">
            <a:extLst>
              <a:ext uri="{FF2B5EF4-FFF2-40B4-BE49-F238E27FC236}">
                <a16:creationId xmlns:a16="http://schemas.microsoft.com/office/drawing/2014/main" id="{657E5551-33BB-2347-E260-20B81F90C934}"/>
              </a:ext>
            </a:extLst>
          </p:cNvPr>
          <p:cNvSpPr/>
          <p:nvPr/>
        </p:nvSpPr>
        <p:spPr>
          <a:xfrm>
            <a:off x="0" y="6502604"/>
            <a:ext cx="868894"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966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tt pilkobling 2">
            <a:extLst>
              <a:ext uri="{FF2B5EF4-FFF2-40B4-BE49-F238E27FC236}">
                <a16:creationId xmlns:a16="http://schemas.microsoft.com/office/drawing/2014/main" id="{264B6F0D-CDFF-EB9F-0CE0-9E66CBBB13B2}"/>
              </a:ext>
            </a:extLst>
          </p:cNvPr>
          <p:cNvCxnSpPr>
            <a:cxnSpLocks/>
          </p:cNvCxnSpPr>
          <p:nvPr/>
        </p:nvCxnSpPr>
        <p:spPr>
          <a:xfrm>
            <a:off x="0" y="5788742"/>
            <a:ext cx="12086303"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2C462310-7A0E-74BC-369D-33CF07FEC875}"/>
              </a:ext>
            </a:extLst>
          </p:cNvPr>
          <p:cNvSpPr/>
          <p:nvPr/>
        </p:nvSpPr>
        <p:spPr>
          <a:xfrm>
            <a:off x="0" y="4358148"/>
            <a:ext cx="12192000" cy="1283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a:solidFill>
                  <a:schemeClr val="tx2"/>
                </a:solidFill>
              </a:rPr>
              <a:t>Informere</a:t>
            </a:r>
          </a:p>
        </p:txBody>
      </p:sp>
      <p:sp>
        <p:nvSpPr>
          <p:cNvPr id="5" name="Rektangel 4">
            <a:extLst>
              <a:ext uri="{FF2B5EF4-FFF2-40B4-BE49-F238E27FC236}">
                <a16:creationId xmlns:a16="http://schemas.microsoft.com/office/drawing/2014/main" id="{23A10945-6209-222B-DEB9-8A575BCCFB1F}"/>
              </a:ext>
            </a:extLst>
          </p:cNvPr>
          <p:cNvSpPr/>
          <p:nvPr/>
        </p:nvSpPr>
        <p:spPr>
          <a:xfrm>
            <a:off x="0" y="3075042"/>
            <a:ext cx="12192000" cy="12831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a:solidFill>
                  <a:schemeClr val="tx2"/>
                </a:solidFill>
              </a:rPr>
              <a:t>Konsultere</a:t>
            </a:r>
          </a:p>
        </p:txBody>
      </p:sp>
      <p:sp>
        <p:nvSpPr>
          <p:cNvPr id="6" name="Rektangel 5">
            <a:extLst>
              <a:ext uri="{FF2B5EF4-FFF2-40B4-BE49-F238E27FC236}">
                <a16:creationId xmlns:a16="http://schemas.microsoft.com/office/drawing/2014/main" id="{71ED3CAC-ECBE-E75B-50D3-AC307B499BFC}"/>
              </a:ext>
            </a:extLst>
          </p:cNvPr>
          <p:cNvSpPr/>
          <p:nvPr/>
        </p:nvSpPr>
        <p:spPr>
          <a:xfrm>
            <a:off x="0" y="1791936"/>
            <a:ext cx="12192000" cy="1283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a:solidFill>
                  <a:schemeClr val="tx2"/>
                </a:solidFill>
              </a:rPr>
              <a:t>Involvere</a:t>
            </a:r>
          </a:p>
        </p:txBody>
      </p:sp>
      <p:sp>
        <p:nvSpPr>
          <p:cNvPr id="7" name="Rektangel 6">
            <a:extLst>
              <a:ext uri="{FF2B5EF4-FFF2-40B4-BE49-F238E27FC236}">
                <a16:creationId xmlns:a16="http://schemas.microsoft.com/office/drawing/2014/main" id="{79BEED00-8E2E-C98E-331B-9558EA9FA784}"/>
              </a:ext>
            </a:extLst>
          </p:cNvPr>
          <p:cNvSpPr/>
          <p:nvPr/>
        </p:nvSpPr>
        <p:spPr>
          <a:xfrm>
            <a:off x="0" y="508830"/>
            <a:ext cx="12192000" cy="12831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a:solidFill>
                  <a:schemeClr val="tx2"/>
                </a:solidFill>
              </a:rPr>
              <a:t>Samskape</a:t>
            </a:r>
          </a:p>
        </p:txBody>
      </p:sp>
      <p:sp>
        <p:nvSpPr>
          <p:cNvPr id="9" name="TekstSylinder 8">
            <a:extLst>
              <a:ext uri="{FF2B5EF4-FFF2-40B4-BE49-F238E27FC236}">
                <a16:creationId xmlns:a16="http://schemas.microsoft.com/office/drawing/2014/main" id="{619BE10F-1BF9-1D5F-12DD-D190169E9CCB}"/>
              </a:ext>
            </a:extLst>
          </p:cNvPr>
          <p:cNvSpPr txBox="1"/>
          <p:nvPr/>
        </p:nvSpPr>
        <p:spPr>
          <a:xfrm>
            <a:off x="3305273" y="5870574"/>
            <a:ext cx="914400" cy="12311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l"/>
            <a:r>
              <a:rPr lang="nb-NO" sz="800">
                <a:solidFill>
                  <a:schemeClr val="tx1"/>
                </a:solidFill>
              </a:rPr>
              <a:t>Anskaffelsesfasen</a:t>
            </a:r>
          </a:p>
        </p:txBody>
      </p:sp>
      <p:sp>
        <p:nvSpPr>
          <p:cNvPr id="10" name="TekstSylinder 9">
            <a:extLst>
              <a:ext uri="{FF2B5EF4-FFF2-40B4-BE49-F238E27FC236}">
                <a16:creationId xmlns:a16="http://schemas.microsoft.com/office/drawing/2014/main" id="{46B3120D-53E8-2C33-7450-15B5F674C2EA}"/>
              </a:ext>
            </a:extLst>
          </p:cNvPr>
          <p:cNvSpPr txBox="1"/>
          <p:nvPr/>
        </p:nvSpPr>
        <p:spPr>
          <a:xfrm>
            <a:off x="5341576" y="5874675"/>
            <a:ext cx="914400" cy="12311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nb-NO" sz="800">
                <a:solidFill>
                  <a:schemeClr val="tx1"/>
                </a:solidFill>
              </a:rPr>
              <a:t>Innsiktsfasen</a:t>
            </a:r>
          </a:p>
        </p:txBody>
      </p:sp>
      <p:sp>
        <p:nvSpPr>
          <p:cNvPr id="11" name="Ellipse 10">
            <a:extLst>
              <a:ext uri="{FF2B5EF4-FFF2-40B4-BE49-F238E27FC236}">
                <a16:creationId xmlns:a16="http://schemas.microsoft.com/office/drawing/2014/main" id="{E41A0DF7-4E3C-A737-A30A-7C7A3498BE37}"/>
              </a:ext>
            </a:extLst>
          </p:cNvPr>
          <p:cNvSpPr/>
          <p:nvPr/>
        </p:nvSpPr>
        <p:spPr>
          <a:xfrm>
            <a:off x="3644486" y="4995600"/>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33CB80EC-1C0B-530A-218C-605DA754B981}"/>
              </a:ext>
            </a:extLst>
          </p:cNvPr>
          <p:cNvSpPr/>
          <p:nvPr/>
        </p:nvSpPr>
        <p:spPr>
          <a:xfrm>
            <a:off x="3644486" y="3671935"/>
            <a:ext cx="81116" cy="8111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F8953487-229F-E334-3C75-C10BDFD39803}"/>
              </a:ext>
            </a:extLst>
          </p:cNvPr>
          <p:cNvSpPr/>
          <p:nvPr/>
        </p:nvSpPr>
        <p:spPr>
          <a:xfrm>
            <a:off x="5758218" y="5010762"/>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E72568E7-7D1D-91CC-3E57-67FD3807E162}"/>
              </a:ext>
            </a:extLst>
          </p:cNvPr>
          <p:cNvSpPr/>
          <p:nvPr/>
        </p:nvSpPr>
        <p:spPr>
          <a:xfrm>
            <a:off x="5762314" y="3676037"/>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a:extLst>
              <a:ext uri="{FF2B5EF4-FFF2-40B4-BE49-F238E27FC236}">
                <a16:creationId xmlns:a16="http://schemas.microsoft.com/office/drawing/2014/main" id="{C805CAA8-DC12-89AC-0A6D-AFDFFF168A05}"/>
              </a:ext>
            </a:extLst>
          </p:cNvPr>
          <p:cNvSpPr/>
          <p:nvPr/>
        </p:nvSpPr>
        <p:spPr>
          <a:xfrm>
            <a:off x="5758218" y="2433490"/>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a:extLst>
              <a:ext uri="{FF2B5EF4-FFF2-40B4-BE49-F238E27FC236}">
                <a16:creationId xmlns:a16="http://schemas.microsoft.com/office/drawing/2014/main" id="{4B5599AE-563E-9405-658B-DA0715D2D530}"/>
              </a:ext>
            </a:extLst>
          </p:cNvPr>
          <p:cNvSpPr/>
          <p:nvPr/>
        </p:nvSpPr>
        <p:spPr>
          <a:xfrm>
            <a:off x="3558496" y="2263657"/>
            <a:ext cx="334212" cy="347865"/>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2" name="TekstSylinder 21">
            <a:extLst>
              <a:ext uri="{FF2B5EF4-FFF2-40B4-BE49-F238E27FC236}">
                <a16:creationId xmlns:a16="http://schemas.microsoft.com/office/drawing/2014/main" id="{457D773E-D0DE-2E57-7284-5E16C1393D24}"/>
              </a:ext>
            </a:extLst>
          </p:cNvPr>
          <p:cNvSpPr txBox="1"/>
          <p:nvPr/>
        </p:nvSpPr>
        <p:spPr>
          <a:xfrm>
            <a:off x="7794521" y="5875390"/>
            <a:ext cx="914400" cy="12311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nb-NO" sz="800">
                <a:solidFill>
                  <a:schemeClr val="tx1"/>
                </a:solidFill>
              </a:rPr>
              <a:t>Utviklingsfasen</a:t>
            </a:r>
          </a:p>
        </p:txBody>
      </p:sp>
      <p:sp>
        <p:nvSpPr>
          <p:cNvPr id="23" name="Ellipse 22">
            <a:extLst>
              <a:ext uri="{FF2B5EF4-FFF2-40B4-BE49-F238E27FC236}">
                <a16:creationId xmlns:a16="http://schemas.microsoft.com/office/drawing/2014/main" id="{B53B9C82-8875-15B6-07E2-7086B632ED7C}"/>
              </a:ext>
            </a:extLst>
          </p:cNvPr>
          <p:cNvSpPr/>
          <p:nvPr/>
        </p:nvSpPr>
        <p:spPr>
          <a:xfrm>
            <a:off x="8211728" y="5011477"/>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Ellipse 23">
            <a:extLst>
              <a:ext uri="{FF2B5EF4-FFF2-40B4-BE49-F238E27FC236}">
                <a16:creationId xmlns:a16="http://schemas.microsoft.com/office/drawing/2014/main" id="{DF186F52-2EBE-FFFD-BE84-C081D6392455}"/>
              </a:ext>
            </a:extLst>
          </p:cNvPr>
          <p:cNvSpPr/>
          <p:nvPr/>
        </p:nvSpPr>
        <p:spPr>
          <a:xfrm>
            <a:off x="8201041" y="2434205"/>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3091999D-D038-1E53-53AE-B484B35785EF}"/>
              </a:ext>
            </a:extLst>
          </p:cNvPr>
          <p:cNvSpPr/>
          <p:nvPr/>
        </p:nvSpPr>
        <p:spPr>
          <a:xfrm>
            <a:off x="8200825" y="1116269"/>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6AAF2343-DA21-FECB-4490-DDBF887050BB}"/>
              </a:ext>
            </a:extLst>
          </p:cNvPr>
          <p:cNvSpPr/>
          <p:nvPr/>
        </p:nvSpPr>
        <p:spPr>
          <a:xfrm>
            <a:off x="8211751" y="3671023"/>
            <a:ext cx="81116" cy="8111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26">
            <a:extLst>
              <a:ext uri="{FF2B5EF4-FFF2-40B4-BE49-F238E27FC236}">
                <a16:creationId xmlns:a16="http://schemas.microsoft.com/office/drawing/2014/main" id="{7878959C-CCFC-69B5-9BB5-A9FFBF8C90E2}"/>
              </a:ext>
            </a:extLst>
          </p:cNvPr>
          <p:cNvSpPr txBox="1"/>
          <p:nvPr/>
        </p:nvSpPr>
        <p:spPr>
          <a:xfrm>
            <a:off x="10201976" y="5870574"/>
            <a:ext cx="914400"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nb-NO" sz="800">
                <a:solidFill>
                  <a:schemeClr val="tx1"/>
                </a:solidFill>
              </a:rPr>
              <a:t>Drift og videreutvikling</a:t>
            </a:r>
          </a:p>
        </p:txBody>
      </p:sp>
      <p:sp>
        <p:nvSpPr>
          <p:cNvPr id="28" name="Ellipse 27">
            <a:extLst>
              <a:ext uri="{FF2B5EF4-FFF2-40B4-BE49-F238E27FC236}">
                <a16:creationId xmlns:a16="http://schemas.microsoft.com/office/drawing/2014/main" id="{6721A4EA-FD46-B5AE-D708-A7A6A7B2A720}"/>
              </a:ext>
            </a:extLst>
          </p:cNvPr>
          <p:cNvSpPr/>
          <p:nvPr/>
        </p:nvSpPr>
        <p:spPr>
          <a:xfrm>
            <a:off x="10660730" y="5005737"/>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Ellipse 28">
            <a:extLst>
              <a:ext uri="{FF2B5EF4-FFF2-40B4-BE49-F238E27FC236}">
                <a16:creationId xmlns:a16="http://schemas.microsoft.com/office/drawing/2014/main" id="{B29ED08A-7C9B-EC7F-10FD-582EB0815C44}"/>
              </a:ext>
            </a:extLst>
          </p:cNvPr>
          <p:cNvSpPr/>
          <p:nvPr/>
        </p:nvSpPr>
        <p:spPr>
          <a:xfrm>
            <a:off x="10660730" y="3665283"/>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Ellipse 29">
            <a:extLst>
              <a:ext uri="{FF2B5EF4-FFF2-40B4-BE49-F238E27FC236}">
                <a16:creationId xmlns:a16="http://schemas.microsoft.com/office/drawing/2014/main" id="{78093222-7C1E-8049-13EA-A61C2408F53E}"/>
              </a:ext>
            </a:extLst>
          </p:cNvPr>
          <p:cNvSpPr/>
          <p:nvPr/>
        </p:nvSpPr>
        <p:spPr>
          <a:xfrm>
            <a:off x="10643864" y="2430931"/>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Ellipse 32">
            <a:extLst>
              <a:ext uri="{FF2B5EF4-FFF2-40B4-BE49-F238E27FC236}">
                <a16:creationId xmlns:a16="http://schemas.microsoft.com/office/drawing/2014/main" id="{9C1FA8B2-CB51-DD6A-4FCB-95492EEBE03B}"/>
              </a:ext>
            </a:extLst>
          </p:cNvPr>
          <p:cNvSpPr/>
          <p:nvPr/>
        </p:nvSpPr>
        <p:spPr>
          <a:xfrm>
            <a:off x="10659176" y="1109823"/>
            <a:ext cx="81116" cy="8111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Ellipse 1">
            <a:extLst>
              <a:ext uri="{FF2B5EF4-FFF2-40B4-BE49-F238E27FC236}">
                <a16:creationId xmlns:a16="http://schemas.microsoft.com/office/drawing/2014/main" id="{E0C91A42-B961-1162-F416-7EDBFB1016C0}"/>
              </a:ext>
            </a:extLst>
          </p:cNvPr>
          <p:cNvSpPr/>
          <p:nvPr/>
        </p:nvSpPr>
        <p:spPr>
          <a:xfrm>
            <a:off x="3558496" y="3545868"/>
            <a:ext cx="334212" cy="34786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 name="Ellipse 7">
            <a:extLst>
              <a:ext uri="{FF2B5EF4-FFF2-40B4-BE49-F238E27FC236}">
                <a16:creationId xmlns:a16="http://schemas.microsoft.com/office/drawing/2014/main" id="{86DB9FC0-E219-34B8-52C8-19D8291F1354}"/>
              </a:ext>
            </a:extLst>
          </p:cNvPr>
          <p:cNvSpPr/>
          <p:nvPr/>
        </p:nvSpPr>
        <p:spPr>
          <a:xfrm>
            <a:off x="3558496" y="4828974"/>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2" name="Ellipse 11">
            <a:extLst>
              <a:ext uri="{FF2B5EF4-FFF2-40B4-BE49-F238E27FC236}">
                <a16:creationId xmlns:a16="http://schemas.microsoft.com/office/drawing/2014/main" id="{2835DF5E-4119-70EF-798B-4C74082E34A3}"/>
              </a:ext>
            </a:extLst>
          </p:cNvPr>
          <p:cNvSpPr/>
          <p:nvPr/>
        </p:nvSpPr>
        <p:spPr>
          <a:xfrm>
            <a:off x="5631670" y="4828974"/>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3" name="Ellipse 12">
            <a:extLst>
              <a:ext uri="{FF2B5EF4-FFF2-40B4-BE49-F238E27FC236}">
                <a16:creationId xmlns:a16="http://schemas.microsoft.com/office/drawing/2014/main" id="{1D3CA568-54B5-6078-5CF0-32CBF8ED91FB}"/>
              </a:ext>
            </a:extLst>
          </p:cNvPr>
          <p:cNvSpPr/>
          <p:nvPr/>
        </p:nvSpPr>
        <p:spPr>
          <a:xfrm>
            <a:off x="5631670" y="3545868"/>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5" name="Ellipse 14">
            <a:extLst>
              <a:ext uri="{FF2B5EF4-FFF2-40B4-BE49-F238E27FC236}">
                <a16:creationId xmlns:a16="http://schemas.microsoft.com/office/drawing/2014/main" id="{F7C4C64D-7998-0479-B856-D97877EC0A2E}"/>
              </a:ext>
            </a:extLst>
          </p:cNvPr>
          <p:cNvSpPr/>
          <p:nvPr/>
        </p:nvSpPr>
        <p:spPr>
          <a:xfrm>
            <a:off x="5631670" y="2263656"/>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6" name="Ellipse 15">
            <a:extLst>
              <a:ext uri="{FF2B5EF4-FFF2-40B4-BE49-F238E27FC236}">
                <a16:creationId xmlns:a16="http://schemas.microsoft.com/office/drawing/2014/main" id="{DA15C31C-D6A3-11C9-DC1F-DC9B9193CB62}"/>
              </a:ext>
            </a:extLst>
          </p:cNvPr>
          <p:cNvSpPr/>
          <p:nvPr/>
        </p:nvSpPr>
        <p:spPr>
          <a:xfrm>
            <a:off x="8074277" y="2263656"/>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7" name="Ellipse 16">
            <a:extLst>
              <a:ext uri="{FF2B5EF4-FFF2-40B4-BE49-F238E27FC236}">
                <a16:creationId xmlns:a16="http://schemas.microsoft.com/office/drawing/2014/main" id="{971060E0-D359-6EDB-A341-76862AE5CBD9}"/>
              </a:ext>
            </a:extLst>
          </p:cNvPr>
          <p:cNvSpPr/>
          <p:nvPr/>
        </p:nvSpPr>
        <p:spPr>
          <a:xfrm>
            <a:off x="8080898" y="976449"/>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4" name="Ellipse 33">
            <a:extLst>
              <a:ext uri="{FF2B5EF4-FFF2-40B4-BE49-F238E27FC236}">
                <a16:creationId xmlns:a16="http://schemas.microsoft.com/office/drawing/2014/main" id="{60C48D9C-1CA6-FC32-0245-B2551D770D06}"/>
              </a:ext>
            </a:extLst>
          </p:cNvPr>
          <p:cNvSpPr/>
          <p:nvPr/>
        </p:nvSpPr>
        <p:spPr>
          <a:xfrm>
            <a:off x="8080898" y="4828974"/>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5" name="Ellipse 34">
            <a:extLst>
              <a:ext uri="{FF2B5EF4-FFF2-40B4-BE49-F238E27FC236}">
                <a16:creationId xmlns:a16="http://schemas.microsoft.com/office/drawing/2014/main" id="{DE1DF819-99CF-FC43-7515-D56588CC42E5}"/>
              </a:ext>
            </a:extLst>
          </p:cNvPr>
          <p:cNvSpPr/>
          <p:nvPr/>
        </p:nvSpPr>
        <p:spPr>
          <a:xfrm>
            <a:off x="10510679" y="4831804"/>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6" name="Ellipse 35">
            <a:extLst>
              <a:ext uri="{FF2B5EF4-FFF2-40B4-BE49-F238E27FC236}">
                <a16:creationId xmlns:a16="http://schemas.microsoft.com/office/drawing/2014/main" id="{413E51DB-74BD-A957-1E3B-8A99496309AE}"/>
              </a:ext>
            </a:extLst>
          </p:cNvPr>
          <p:cNvSpPr/>
          <p:nvPr/>
        </p:nvSpPr>
        <p:spPr>
          <a:xfrm>
            <a:off x="10510679" y="3548698"/>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7" name="Ellipse 36">
            <a:extLst>
              <a:ext uri="{FF2B5EF4-FFF2-40B4-BE49-F238E27FC236}">
                <a16:creationId xmlns:a16="http://schemas.microsoft.com/office/drawing/2014/main" id="{488C4F59-5FAA-96F0-6CA6-435A102186B6}"/>
              </a:ext>
            </a:extLst>
          </p:cNvPr>
          <p:cNvSpPr/>
          <p:nvPr/>
        </p:nvSpPr>
        <p:spPr>
          <a:xfrm>
            <a:off x="10510679" y="2266486"/>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8" name="Ellipse 37">
            <a:extLst>
              <a:ext uri="{FF2B5EF4-FFF2-40B4-BE49-F238E27FC236}">
                <a16:creationId xmlns:a16="http://schemas.microsoft.com/office/drawing/2014/main" id="{E28EE019-60DE-F6C7-76B5-C6008EF74FD2}"/>
              </a:ext>
            </a:extLst>
          </p:cNvPr>
          <p:cNvSpPr/>
          <p:nvPr/>
        </p:nvSpPr>
        <p:spPr>
          <a:xfrm>
            <a:off x="10510679" y="942336"/>
            <a:ext cx="334212" cy="34786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9" name="Ellipse 38">
            <a:extLst>
              <a:ext uri="{FF2B5EF4-FFF2-40B4-BE49-F238E27FC236}">
                <a16:creationId xmlns:a16="http://schemas.microsoft.com/office/drawing/2014/main" id="{6D570B9D-1C62-F302-7AAC-263CD8EAA93B}"/>
              </a:ext>
            </a:extLst>
          </p:cNvPr>
          <p:cNvSpPr/>
          <p:nvPr/>
        </p:nvSpPr>
        <p:spPr>
          <a:xfrm>
            <a:off x="8061242" y="3538561"/>
            <a:ext cx="334212" cy="34786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Tree>
    <p:extLst>
      <p:ext uri="{BB962C8B-B14F-4D97-AF65-F5344CB8AC3E}">
        <p14:creationId xmlns:p14="http://schemas.microsoft.com/office/powerpoint/2010/main" val="21307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297162-B75D-E373-6CAF-034B2BEAF0D9}"/>
              </a:ext>
            </a:extLst>
          </p:cNvPr>
          <p:cNvSpPr>
            <a:spLocks noGrp="1"/>
          </p:cNvSpPr>
          <p:nvPr>
            <p:ph type="ctrTitle"/>
          </p:nvPr>
        </p:nvSpPr>
        <p:spPr>
          <a:xfrm>
            <a:off x="1029494" y="2120633"/>
            <a:ext cx="4507706" cy="2308324"/>
          </a:xfrm>
        </p:spPr>
        <p:txBody>
          <a:bodyPr/>
          <a:lstStyle/>
          <a:p>
            <a:r>
              <a:rPr lang="en-US" sz="9600" err="1"/>
              <a:t>Arkiv</a:t>
            </a:r>
            <a:endParaRPr lang="en-US" sz="9600"/>
          </a:p>
        </p:txBody>
      </p:sp>
      <p:sp>
        <p:nvSpPr>
          <p:cNvPr id="15" name="Subtitle 2">
            <a:extLst>
              <a:ext uri="{FF2B5EF4-FFF2-40B4-BE49-F238E27FC236}">
                <a16:creationId xmlns:a16="http://schemas.microsoft.com/office/drawing/2014/main" id="{092C4F8F-22A2-DAED-9BF7-0CFE71A881E8}"/>
              </a:ext>
            </a:extLst>
          </p:cNvPr>
          <p:cNvSpPr>
            <a:spLocks noGrp="1"/>
          </p:cNvSpPr>
          <p:nvPr>
            <p:ph type="subTitle" idx="1"/>
          </p:nvPr>
        </p:nvSpPr>
        <p:spPr>
          <a:xfrm>
            <a:off x="1029494" y="824705"/>
            <a:ext cx="4684714" cy="384721"/>
          </a:xfrm>
        </p:spPr>
        <p:txBody>
          <a:bodyPr/>
          <a:lstStyle/>
          <a:p>
            <a:r>
              <a:rPr lang="en-US"/>
              <a:t> </a:t>
            </a:r>
          </a:p>
        </p:txBody>
      </p:sp>
      <p:sp>
        <p:nvSpPr>
          <p:cNvPr id="17" name="Slide Number Placeholder 3">
            <a:extLst>
              <a:ext uri="{FF2B5EF4-FFF2-40B4-BE49-F238E27FC236}">
                <a16:creationId xmlns:a16="http://schemas.microsoft.com/office/drawing/2014/main" id="{0E3F9A25-7458-1E5F-D624-01AFB49A7959}"/>
              </a:ext>
            </a:extLst>
          </p:cNvPr>
          <p:cNvSpPr>
            <a:spLocks noGrp="1"/>
          </p:cNvSpPr>
          <p:nvPr>
            <p:ph type="sldNum" sz="quarter" idx="12"/>
          </p:nvPr>
        </p:nvSpPr>
        <p:spPr>
          <a:xfrm>
            <a:off x="10792460" y="6348715"/>
            <a:ext cx="391477" cy="153889"/>
          </a:xfrm>
        </p:spPr>
        <p:txBody>
          <a:bodyPr/>
          <a:lstStyle/>
          <a:p>
            <a:pPr>
              <a:spcAft>
                <a:spcPts val="600"/>
              </a:spcAft>
            </a:pPr>
            <a:fld id="{BE2ACD00-28B2-4D17-A930-2C9F8441C7CA}" type="slidenum">
              <a:rPr lang="nb-NO" smtClean="0"/>
              <a:pPr>
                <a:spcAft>
                  <a:spcPts val="600"/>
                </a:spcAft>
              </a:pPr>
              <a:t>13</a:t>
            </a:fld>
            <a:endParaRPr lang="nb-NO"/>
          </a:p>
        </p:txBody>
      </p:sp>
      <p:pic>
        <p:nvPicPr>
          <p:cNvPr id="8" name="Plassholder for innhold 7" descr="Filer på blokkeringer">
            <a:extLst>
              <a:ext uri="{FF2B5EF4-FFF2-40B4-BE49-F238E27FC236}">
                <a16:creationId xmlns:a16="http://schemas.microsoft.com/office/drawing/2014/main" id="{7B9364AD-C104-8BD3-DC16-71221B5F709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5544" r="18607" b="1"/>
          <a:stretch>
            <a:fillRect/>
          </a:stretch>
        </p:blipFill>
        <p:spPr>
          <a:xfrm>
            <a:off x="5707066" y="804190"/>
            <a:ext cx="5976934" cy="5240128"/>
          </a:xfrm>
          <a:noFill/>
        </p:spPr>
      </p:pic>
      <p:sp>
        <p:nvSpPr>
          <p:cNvPr id="5" name="Plassholder for lysbildenummer 4" hidden="1">
            <a:extLst>
              <a:ext uri="{FF2B5EF4-FFF2-40B4-BE49-F238E27FC236}">
                <a16:creationId xmlns:a16="http://schemas.microsoft.com/office/drawing/2014/main" id="{04735F5D-D777-4CCE-1301-6D9947D2A098}"/>
              </a:ext>
            </a:extLst>
          </p:cNvPr>
          <p:cNvSpPr>
            <a:spLocks noGrp="1"/>
          </p:cNvSpPr>
          <p:nvPr>
            <p:ph type="sldNum" sz="quarter" idx="12"/>
          </p:nvPr>
        </p:nvSpPr>
        <p:spPr/>
        <p:txBody>
          <a:bodyPr/>
          <a:lstStyle/>
          <a:p>
            <a:pPr>
              <a:spcAft>
                <a:spcPts val="600"/>
              </a:spcAft>
            </a:pPr>
            <a:fld id="{BE2ACD00-28B2-4D17-A930-2C9F8441C7CA}" type="slidenum">
              <a:rPr lang="nb-NO" smtClean="0"/>
              <a:pPr>
                <a:spcAft>
                  <a:spcPts val="600"/>
                </a:spcAft>
              </a:pPr>
              <a:t>13</a:t>
            </a:fld>
            <a:endParaRPr lang="nb-NO"/>
          </a:p>
        </p:txBody>
      </p:sp>
    </p:spTree>
    <p:extLst>
      <p:ext uri="{BB962C8B-B14F-4D97-AF65-F5344CB8AC3E}">
        <p14:creationId xmlns:p14="http://schemas.microsoft.com/office/powerpoint/2010/main" val="852742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F2F16A5-7915-AD54-8506-2D39403FB25A}"/>
              </a:ext>
            </a:extLst>
          </p:cNvPr>
          <p:cNvSpPr>
            <a:spLocks noGrp="1"/>
          </p:cNvSpPr>
          <p:nvPr>
            <p:ph type="body" sz="quarter" idx="13"/>
          </p:nvPr>
        </p:nvSpPr>
        <p:spPr>
          <a:xfrm>
            <a:off x="842700" y="1467905"/>
            <a:ext cx="4507644" cy="568538"/>
          </a:xfrm>
        </p:spPr>
        <p:txBody>
          <a:bodyPr/>
          <a:lstStyle/>
          <a:p>
            <a:r>
              <a:rPr lang="en-US" sz="3600"/>
              <a:t>Arbeidsgruppe </a:t>
            </a:r>
            <a:r>
              <a:rPr lang="en-US" sz="3600" err="1"/>
              <a:t>Arkiv</a:t>
            </a:r>
            <a:endParaRPr lang="en-US" sz="3600"/>
          </a:p>
        </p:txBody>
      </p:sp>
      <p:sp>
        <p:nvSpPr>
          <p:cNvPr id="2" name="Tittel 1">
            <a:extLst>
              <a:ext uri="{FF2B5EF4-FFF2-40B4-BE49-F238E27FC236}">
                <a16:creationId xmlns:a16="http://schemas.microsoft.com/office/drawing/2014/main" id="{5168991C-1CED-BF53-83BB-5361843AA8A2}"/>
              </a:ext>
            </a:extLst>
          </p:cNvPr>
          <p:cNvSpPr>
            <a:spLocks noGrp="1"/>
          </p:cNvSpPr>
          <p:nvPr>
            <p:ph type="title"/>
          </p:nvPr>
        </p:nvSpPr>
        <p:spPr>
          <a:xfrm>
            <a:off x="1029494" y="1467905"/>
            <a:ext cx="4680744" cy="769442"/>
          </a:xfrm>
        </p:spPr>
        <p:txBody>
          <a:bodyPr wrap="square" anchor="t">
            <a:normAutofit/>
          </a:bodyPr>
          <a:lstStyle/>
          <a:p>
            <a:r>
              <a:rPr lang="nb-NO"/>
              <a:t> </a:t>
            </a:r>
          </a:p>
        </p:txBody>
      </p:sp>
      <p:sp>
        <p:nvSpPr>
          <p:cNvPr id="4" name="Plassholder for innhold 3">
            <a:extLst>
              <a:ext uri="{FF2B5EF4-FFF2-40B4-BE49-F238E27FC236}">
                <a16:creationId xmlns:a16="http://schemas.microsoft.com/office/drawing/2014/main" id="{6F600F1E-6D02-4CF3-21B1-1E57D3850BB5}"/>
              </a:ext>
            </a:extLst>
          </p:cNvPr>
          <p:cNvSpPr>
            <a:spLocks noGrp="1"/>
          </p:cNvSpPr>
          <p:nvPr>
            <p:ph idx="1"/>
          </p:nvPr>
        </p:nvSpPr>
        <p:spPr>
          <a:xfrm>
            <a:off x="868894" y="2237347"/>
            <a:ext cx="4680744" cy="3294856"/>
          </a:xfrm>
        </p:spPr>
        <p:txBody>
          <a:bodyPr anchor="t">
            <a:normAutofit/>
          </a:bodyPr>
          <a:lstStyle/>
          <a:p>
            <a:pPr marL="0" indent="0">
              <a:spcAft>
                <a:spcPts val="600"/>
              </a:spcAft>
              <a:buNone/>
            </a:pPr>
            <a:endParaRPr lang="nb-NO"/>
          </a:p>
          <a:p>
            <a:pPr marL="342900" indent="-342900">
              <a:spcAft>
                <a:spcPts val="600"/>
              </a:spcAft>
              <a:buFont typeface="Arial" panose="020B0604020202020204" pitchFamily="34" charset="0"/>
              <a:buChar char="•"/>
            </a:pPr>
            <a:r>
              <a:rPr lang="nb-NO"/>
              <a:t>Kristin Nilsen, Nordland fylkeskommune, Dokumentasjonssenteret</a:t>
            </a:r>
          </a:p>
          <a:p>
            <a:pPr marL="342900" indent="-342900">
              <a:spcAft>
                <a:spcPts val="600"/>
              </a:spcAft>
              <a:buFont typeface="Arial" panose="020B0604020202020204" pitchFamily="34" charset="0"/>
              <a:buChar char="•"/>
            </a:pPr>
            <a:r>
              <a:rPr lang="nb-NO"/>
              <a:t>Bjørn Finnes, Nordland fylkeskommune,</a:t>
            </a:r>
          </a:p>
          <a:p>
            <a:pPr marL="342900" indent="-342900">
              <a:spcAft>
                <a:spcPts val="600"/>
              </a:spcAft>
              <a:buFont typeface="Arial" panose="020B0604020202020204" pitchFamily="34" charset="0"/>
              <a:buChar char="•"/>
            </a:pPr>
            <a:r>
              <a:rPr lang="nb-NO"/>
              <a:t>Dokumentasjonssenteret</a:t>
            </a:r>
          </a:p>
          <a:p>
            <a:pPr marL="342900" indent="-342900">
              <a:spcAft>
                <a:spcPts val="600"/>
              </a:spcAft>
              <a:buFont typeface="Arial" panose="020B0604020202020204" pitchFamily="34" charset="0"/>
              <a:buChar char="•"/>
            </a:pPr>
            <a:r>
              <a:rPr lang="nb-NO"/>
              <a:t>Cicilie Vik, Vestfold fylkeskommune, OT</a:t>
            </a:r>
          </a:p>
          <a:p>
            <a:pPr marL="342900" indent="-342900">
              <a:spcAft>
                <a:spcPts val="600"/>
              </a:spcAft>
            </a:pPr>
            <a:r>
              <a:rPr lang="nb-NO"/>
              <a:t>Bettina Park Foss, Akershus fylkeskommune, fagopplæring</a:t>
            </a:r>
          </a:p>
          <a:p>
            <a:pPr marL="342900" indent="-342900">
              <a:spcAft>
                <a:spcPts val="600"/>
              </a:spcAft>
              <a:buFont typeface="Arial" panose="020B0604020202020204" pitchFamily="34" charset="0"/>
              <a:buChar char="•"/>
            </a:pPr>
            <a:r>
              <a:rPr lang="nb-NO"/>
              <a:t>Merethe </a:t>
            </a:r>
            <a:r>
              <a:rPr lang="nb-NO" err="1"/>
              <a:t>Lillehovde</a:t>
            </a:r>
            <a:r>
              <a:rPr lang="nb-NO"/>
              <a:t>, Innlandet fylkeskommune, inntak</a:t>
            </a:r>
          </a:p>
          <a:p>
            <a:pPr marL="342900" indent="-342900">
              <a:spcAft>
                <a:spcPts val="600"/>
              </a:spcAft>
              <a:buFont typeface="Arial" panose="020B0604020202020204" pitchFamily="34" charset="0"/>
              <a:buChar char="•"/>
            </a:pPr>
            <a:r>
              <a:rPr lang="nb-NO"/>
              <a:t>Anne Synnøve Sundsteigen, </a:t>
            </a:r>
            <a:r>
              <a:rPr lang="nb-NO" err="1"/>
              <a:t>Novari</a:t>
            </a:r>
            <a:endParaRPr lang="nb-NO"/>
          </a:p>
        </p:txBody>
      </p:sp>
      <p:pic>
        <p:nvPicPr>
          <p:cNvPr id="8" name="Plassholder for innhold 7" descr="Filer på blokkeringer">
            <a:extLst>
              <a:ext uri="{FF2B5EF4-FFF2-40B4-BE49-F238E27FC236}">
                <a16:creationId xmlns:a16="http://schemas.microsoft.com/office/drawing/2014/main" id="{6F7AC4AA-06F9-F929-0492-9EF5BB2316D8}"/>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6096000" y="0"/>
            <a:ext cx="7239201" cy="6858000"/>
          </a:xfrm>
        </p:spPr>
      </p:pic>
      <p:sp>
        <p:nvSpPr>
          <p:cNvPr id="13" name="Text Placeholder 5">
            <a:extLst>
              <a:ext uri="{FF2B5EF4-FFF2-40B4-BE49-F238E27FC236}">
                <a16:creationId xmlns:a16="http://schemas.microsoft.com/office/drawing/2014/main" id="{D38C34C7-291F-B4BA-5280-CAE351DB2D0B}"/>
              </a:ext>
            </a:extLst>
          </p:cNvPr>
          <p:cNvSpPr>
            <a:spLocks noGrp="1"/>
          </p:cNvSpPr>
          <p:nvPr>
            <p:ph type="body" sz="quarter" idx="15"/>
          </p:nvPr>
        </p:nvSpPr>
        <p:spPr>
          <a:xfrm>
            <a:off x="6481762" y="4904908"/>
            <a:ext cx="4266599" cy="307456"/>
          </a:xfrm>
        </p:spPr>
        <p:txBody>
          <a:bodyPr/>
          <a:lstStyle/>
          <a:p>
            <a:endParaRPr lang="en-US"/>
          </a:p>
        </p:txBody>
      </p:sp>
      <p:sp>
        <p:nvSpPr>
          <p:cNvPr id="3" name="Plassholder for lysbildenummer 2">
            <a:extLst>
              <a:ext uri="{FF2B5EF4-FFF2-40B4-BE49-F238E27FC236}">
                <a16:creationId xmlns:a16="http://schemas.microsoft.com/office/drawing/2014/main" id="{FFA830C2-4F76-5CED-D0DF-5EDD1898810C}"/>
              </a:ext>
            </a:extLst>
          </p:cNvPr>
          <p:cNvSpPr>
            <a:spLocks noGrp="1"/>
          </p:cNvSpPr>
          <p:nvPr>
            <p:ph type="sldNum" sz="quarter" idx="12"/>
          </p:nvPr>
        </p:nvSpPr>
        <p:spPr>
          <a:xfrm>
            <a:off x="10792460" y="6348715"/>
            <a:ext cx="391477" cy="153889"/>
          </a:xfrm>
        </p:spPr>
        <p:txBody>
          <a:bodyPr anchor="t">
            <a:normAutofit/>
          </a:bodyPr>
          <a:lstStyle/>
          <a:p>
            <a:pPr>
              <a:spcAft>
                <a:spcPts val="600"/>
              </a:spcAft>
            </a:pPr>
            <a:fld id="{BE2ACD00-28B2-4D17-A930-2C9F8441C7CA}" type="slidenum">
              <a:rPr lang="nb-NO" smtClean="0"/>
              <a:pPr>
                <a:spcAft>
                  <a:spcPts val="600"/>
                </a:spcAft>
              </a:pPr>
              <a:t>14</a:t>
            </a:fld>
            <a:endParaRPr lang="nb-NO"/>
          </a:p>
        </p:txBody>
      </p:sp>
      <p:sp>
        <p:nvSpPr>
          <p:cNvPr id="5" name="Rektangel 4">
            <a:extLst>
              <a:ext uri="{FF2B5EF4-FFF2-40B4-BE49-F238E27FC236}">
                <a16:creationId xmlns:a16="http://schemas.microsoft.com/office/drawing/2014/main" id="{2552AEC2-7371-A59F-940C-184EB459E9AA}"/>
              </a:ext>
            </a:extLst>
          </p:cNvPr>
          <p:cNvSpPr/>
          <p:nvPr/>
        </p:nvSpPr>
        <p:spPr>
          <a:xfrm>
            <a:off x="0" y="6502604"/>
            <a:ext cx="868894"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7162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91F34D9-7949-A876-AE1B-B52F24D94F91}"/>
              </a:ext>
            </a:extLst>
          </p:cNvPr>
          <p:cNvSpPr>
            <a:spLocks noGrp="1"/>
          </p:cNvSpPr>
          <p:nvPr>
            <p:ph type="body" sz="quarter" idx="13"/>
          </p:nvPr>
        </p:nvSpPr>
        <p:spPr>
          <a:xfrm>
            <a:off x="1033200" y="630000"/>
            <a:ext cx="54502" cy="245373"/>
          </a:xfrm>
        </p:spPr>
        <p:txBody>
          <a:bodyPr/>
          <a:lstStyle/>
          <a:p>
            <a:r>
              <a:rPr lang="nb-NO"/>
              <a:t> </a:t>
            </a:r>
          </a:p>
        </p:txBody>
      </p:sp>
      <p:sp>
        <p:nvSpPr>
          <p:cNvPr id="3" name="Tittel 2">
            <a:extLst>
              <a:ext uri="{FF2B5EF4-FFF2-40B4-BE49-F238E27FC236}">
                <a16:creationId xmlns:a16="http://schemas.microsoft.com/office/drawing/2014/main" id="{AECBFBA2-FA94-0F51-5602-3FBFEB8B4B4E}"/>
              </a:ext>
            </a:extLst>
          </p:cNvPr>
          <p:cNvSpPr>
            <a:spLocks noGrp="1"/>
          </p:cNvSpPr>
          <p:nvPr>
            <p:ph type="title"/>
          </p:nvPr>
        </p:nvSpPr>
        <p:spPr/>
        <p:txBody>
          <a:bodyPr/>
          <a:lstStyle/>
          <a:p>
            <a:r>
              <a:rPr lang="nb-NO"/>
              <a:t>Hva jobber vi med nå?</a:t>
            </a:r>
          </a:p>
        </p:txBody>
      </p:sp>
      <p:sp>
        <p:nvSpPr>
          <p:cNvPr id="4" name="Plassholder for innhold 3">
            <a:extLst>
              <a:ext uri="{FF2B5EF4-FFF2-40B4-BE49-F238E27FC236}">
                <a16:creationId xmlns:a16="http://schemas.microsoft.com/office/drawing/2014/main" id="{AB12E4C2-481A-04F2-FB7B-8026420C7B99}"/>
              </a:ext>
            </a:extLst>
          </p:cNvPr>
          <p:cNvSpPr>
            <a:spLocks noGrp="1"/>
          </p:cNvSpPr>
          <p:nvPr>
            <p:ph idx="1"/>
          </p:nvPr>
        </p:nvSpPr>
        <p:spPr>
          <a:xfrm>
            <a:off x="1029494" y="2237347"/>
            <a:ext cx="4680744" cy="3294856"/>
          </a:xfrm>
        </p:spPr>
        <p:txBody>
          <a:bodyPr/>
          <a:lstStyle/>
          <a:p>
            <a:r>
              <a:rPr lang="nb-NO"/>
              <a:t>Kartlegge arbeidsprosesser på det som skjer i dagens system</a:t>
            </a:r>
          </a:p>
          <a:p>
            <a:r>
              <a:rPr lang="nb-NO"/>
              <a:t>Hva skjer når </a:t>
            </a:r>
            <a:r>
              <a:rPr lang="nb-NO" err="1"/>
              <a:t>osv</a:t>
            </a:r>
            <a:endParaRPr lang="nb-NO"/>
          </a:p>
          <a:p>
            <a:r>
              <a:rPr lang="nb-NO"/>
              <a:t>Beskrive krav til system og arkivering</a:t>
            </a:r>
          </a:p>
          <a:p>
            <a:endParaRPr lang="nb-NO"/>
          </a:p>
          <a:p>
            <a:pPr marL="0" indent="0">
              <a:buNone/>
            </a:pPr>
            <a:endParaRPr lang="nb-NO"/>
          </a:p>
          <a:p>
            <a:endParaRPr lang="nb-NO"/>
          </a:p>
        </p:txBody>
      </p:sp>
      <p:pic>
        <p:nvPicPr>
          <p:cNvPr id="9" name="Plassholder for innhold 8" descr="Bakgrunn for 3D-kode">
            <a:extLst>
              <a:ext uri="{FF2B5EF4-FFF2-40B4-BE49-F238E27FC236}">
                <a16:creationId xmlns:a16="http://schemas.microsoft.com/office/drawing/2014/main" id="{92C557A6-BB16-2DCE-E746-E0B0E7985B3A}"/>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6096000" y="0"/>
            <a:ext cx="6241775" cy="6858000"/>
          </a:xfrm>
        </p:spPr>
      </p:pic>
      <p:sp>
        <p:nvSpPr>
          <p:cNvPr id="6" name="Plassholder for tekst 5">
            <a:extLst>
              <a:ext uri="{FF2B5EF4-FFF2-40B4-BE49-F238E27FC236}">
                <a16:creationId xmlns:a16="http://schemas.microsoft.com/office/drawing/2014/main" id="{D79BF7C8-80A5-0706-FA1B-D4881541D5BD}"/>
              </a:ext>
            </a:extLst>
          </p:cNvPr>
          <p:cNvSpPr>
            <a:spLocks noGrp="1"/>
          </p:cNvSpPr>
          <p:nvPr>
            <p:ph type="body" sz="quarter" idx="15"/>
          </p:nvPr>
        </p:nvSpPr>
        <p:spPr/>
        <p:txBody>
          <a:bodyPr/>
          <a:lstStyle/>
          <a:p>
            <a:endParaRPr lang="nb-NO"/>
          </a:p>
        </p:txBody>
      </p:sp>
      <p:sp>
        <p:nvSpPr>
          <p:cNvPr id="7" name="Plassholder for lysbildenummer 6">
            <a:extLst>
              <a:ext uri="{FF2B5EF4-FFF2-40B4-BE49-F238E27FC236}">
                <a16:creationId xmlns:a16="http://schemas.microsoft.com/office/drawing/2014/main" id="{2C39F4C6-6217-7115-3B68-EE30A358610A}"/>
              </a:ext>
            </a:extLst>
          </p:cNvPr>
          <p:cNvSpPr>
            <a:spLocks noGrp="1"/>
          </p:cNvSpPr>
          <p:nvPr>
            <p:ph type="sldNum" sz="quarter" idx="12"/>
          </p:nvPr>
        </p:nvSpPr>
        <p:spPr/>
        <p:txBody>
          <a:bodyPr/>
          <a:lstStyle/>
          <a:p>
            <a:fld id="{BE2ACD00-28B2-4D17-A930-2C9F8441C7CA}" type="slidenum">
              <a:rPr lang="nb-NO" smtClean="0"/>
              <a:t>15</a:t>
            </a:fld>
            <a:endParaRPr lang="nb-NO"/>
          </a:p>
        </p:txBody>
      </p:sp>
      <p:pic>
        <p:nvPicPr>
          <p:cNvPr id="11" name="Bilde 10">
            <a:extLst>
              <a:ext uri="{FF2B5EF4-FFF2-40B4-BE49-F238E27FC236}">
                <a16:creationId xmlns:a16="http://schemas.microsoft.com/office/drawing/2014/main" id="{39F35520-0AAE-75CC-1226-A6BD8E203DAD}"/>
              </a:ext>
            </a:extLst>
          </p:cNvPr>
          <p:cNvPicPr>
            <a:picLocks noChangeAspect="1"/>
          </p:cNvPicPr>
          <p:nvPr/>
        </p:nvPicPr>
        <p:blipFill>
          <a:blip r:embed="rId3"/>
          <a:stretch>
            <a:fillRect/>
          </a:stretch>
        </p:blipFill>
        <p:spPr>
          <a:xfrm>
            <a:off x="7421286" y="875373"/>
            <a:ext cx="3953427" cy="5258534"/>
          </a:xfrm>
          <a:prstGeom prst="rect">
            <a:avLst/>
          </a:prstGeom>
        </p:spPr>
      </p:pic>
      <p:pic>
        <p:nvPicPr>
          <p:cNvPr id="15" name="Bilde 14">
            <a:extLst>
              <a:ext uri="{FF2B5EF4-FFF2-40B4-BE49-F238E27FC236}">
                <a16:creationId xmlns:a16="http://schemas.microsoft.com/office/drawing/2014/main" id="{0A3551AD-B13B-37AC-950A-F2043BB1E2A8}"/>
              </a:ext>
            </a:extLst>
          </p:cNvPr>
          <p:cNvPicPr>
            <a:picLocks noChangeAspect="1"/>
          </p:cNvPicPr>
          <p:nvPr/>
        </p:nvPicPr>
        <p:blipFill>
          <a:blip r:embed="rId4"/>
          <a:stretch>
            <a:fillRect/>
          </a:stretch>
        </p:blipFill>
        <p:spPr>
          <a:xfrm>
            <a:off x="6103026" y="1278693"/>
            <a:ext cx="6241775" cy="4001784"/>
          </a:xfrm>
          <a:prstGeom prst="rect">
            <a:avLst/>
          </a:prstGeom>
        </p:spPr>
      </p:pic>
      <p:pic>
        <p:nvPicPr>
          <p:cNvPr id="17" name="Bilde 16">
            <a:extLst>
              <a:ext uri="{FF2B5EF4-FFF2-40B4-BE49-F238E27FC236}">
                <a16:creationId xmlns:a16="http://schemas.microsoft.com/office/drawing/2014/main" id="{13D90567-082F-4B08-0C59-52F9C9968B2F}"/>
              </a:ext>
            </a:extLst>
          </p:cNvPr>
          <p:cNvPicPr>
            <a:picLocks noChangeAspect="1"/>
          </p:cNvPicPr>
          <p:nvPr/>
        </p:nvPicPr>
        <p:blipFill>
          <a:blip r:embed="rId5"/>
          <a:stretch>
            <a:fillRect/>
          </a:stretch>
        </p:blipFill>
        <p:spPr>
          <a:xfrm>
            <a:off x="5851301" y="0"/>
            <a:ext cx="6486474" cy="6858000"/>
          </a:xfrm>
          <a:prstGeom prst="rect">
            <a:avLst/>
          </a:prstGeom>
        </p:spPr>
      </p:pic>
      <p:sp>
        <p:nvSpPr>
          <p:cNvPr id="5" name="Rektangel 4">
            <a:extLst>
              <a:ext uri="{FF2B5EF4-FFF2-40B4-BE49-F238E27FC236}">
                <a16:creationId xmlns:a16="http://schemas.microsoft.com/office/drawing/2014/main" id="{A7943A0C-42D1-43B9-B1CA-584D7F707017}"/>
              </a:ext>
            </a:extLst>
          </p:cNvPr>
          <p:cNvSpPr/>
          <p:nvPr/>
        </p:nvSpPr>
        <p:spPr>
          <a:xfrm>
            <a:off x="0" y="6502604"/>
            <a:ext cx="868894"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2058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64D6A-2EED-D801-6145-DDE18D8199B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51679-30A0-BF38-95E3-D52D83408BD8}"/>
              </a:ext>
            </a:extLst>
          </p:cNvPr>
          <p:cNvGraphicFramePr>
            <a:graphicFrameLocks noChangeAspect="1"/>
          </p:cNvGraphicFramePr>
          <p:nvPr>
            <p:custDataLst>
              <p:tags r:id="rId1"/>
            </p:custDataLst>
            <p:extLst>
              <p:ext uri="{D42A27DB-BD31-4B8C-83A1-F6EECF244321}">
                <p14:modId xmlns:p14="http://schemas.microsoft.com/office/powerpoint/2010/main" val="3055704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68E51679-30A0-BF38-95E3-D52D83408BD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8BD3F5E8-F949-476D-CB97-03B7870D3379}"/>
              </a:ext>
            </a:extLst>
          </p:cNvPr>
          <p:cNvSpPr>
            <a:spLocks noGrp="1"/>
          </p:cNvSpPr>
          <p:nvPr>
            <p:ph type="ctrTitle"/>
          </p:nvPr>
        </p:nvSpPr>
        <p:spPr/>
        <p:txBody>
          <a:bodyPr vert="horz"/>
          <a:lstStyle/>
          <a:p>
            <a:pPr lvl="0"/>
            <a:r>
              <a:rPr lang="nb-NO" sz="4000"/>
              <a:t>Kommunikasjon</a:t>
            </a:r>
            <a:br>
              <a:rPr lang="nb-NO" sz="4000"/>
            </a:br>
            <a:endParaRPr lang="nb-NO" sz="4000"/>
          </a:p>
        </p:txBody>
      </p:sp>
      <p:sp>
        <p:nvSpPr>
          <p:cNvPr id="4" name="Plassholder for lysbildenummer 3">
            <a:extLst>
              <a:ext uri="{FF2B5EF4-FFF2-40B4-BE49-F238E27FC236}">
                <a16:creationId xmlns:a16="http://schemas.microsoft.com/office/drawing/2014/main" id="{3A874C64-FC2E-06AA-0802-21CD23A2CAE3}"/>
              </a:ext>
            </a:extLst>
          </p:cNvPr>
          <p:cNvSpPr>
            <a:spLocks noGrp="1"/>
          </p:cNvSpPr>
          <p:nvPr>
            <p:ph type="sldNum" sz="quarter" idx="12"/>
          </p:nvPr>
        </p:nvSpPr>
        <p:spPr/>
        <p:txBody>
          <a:bodyPr/>
          <a:lstStyle/>
          <a:p>
            <a:fld id="{BE2ACD00-28B2-4D17-A930-2C9F8441C7CA}" type="slidenum">
              <a:rPr lang="nb-NO" smtClean="0"/>
              <a:pPr/>
              <a:t>16</a:t>
            </a:fld>
            <a:endParaRPr lang="nb-NO"/>
          </a:p>
        </p:txBody>
      </p:sp>
    </p:spTree>
    <p:extLst>
      <p:ext uri="{BB962C8B-B14F-4D97-AF65-F5344CB8AC3E}">
        <p14:creationId xmlns:p14="http://schemas.microsoft.com/office/powerpoint/2010/main" val="1038888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E31A33-23D2-424B-F848-F3C8F27AFA68}"/>
              </a:ext>
            </a:extLst>
          </p:cNvPr>
          <p:cNvSpPr>
            <a:spLocks noGrp="1"/>
          </p:cNvSpPr>
          <p:nvPr>
            <p:ph type="title"/>
          </p:nvPr>
        </p:nvSpPr>
        <p:spPr/>
        <p:txBody>
          <a:bodyPr/>
          <a:lstStyle/>
          <a:p>
            <a:endParaRPr lang="nb-NO"/>
          </a:p>
        </p:txBody>
      </p:sp>
      <p:pic>
        <p:nvPicPr>
          <p:cNvPr id="7" name="Plassholder for bilde 6">
            <a:extLst>
              <a:ext uri="{FF2B5EF4-FFF2-40B4-BE49-F238E27FC236}">
                <a16:creationId xmlns:a16="http://schemas.microsoft.com/office/drawing/2014/main" id="{D41C2B83-A7D6-ECC4-3DE5-1882FD5C23AA}"/>
              </a:ext>
            </a:extLst>
          </p:cNvPr>
          <p:cNvPicPr>
            <a:picLocks noGrp="1" noChangeAspect="1"/>
          </p:cNvPicPr>
          <p:nvPr>
            <p:ph type="pic" sz="quarter" idx="14"/>
          </p:nvPr>
        </p:nvPicPr>
        <p:blipFill>
          <a:blip r:embed="rId2"/>
          <a:srcRect t="7813" b="7813"/>
          <a:stretch/>
        </p:blipFill>
        <p:spPr>
          <a:prstGeom prst="rect">
            <a:avLst/>
          </a:prstGeom>
        </p:spPr>
      </p:pic>
      <p:sp>
        <p:nvSpPr>
          <p:cNvPr id="4" name="Plassholder for lysbildenummer 3">
            <a:extLst>
              <a:ext uri="{FF2B5EF4-FFF2-40B4-BE49-F238E27FC236}">
                <a16:creationId xmlns:a16="http://schemas.microsoft.com/office/drawing/2014/main" id="{C2AD1A99-D8C1-89DC-30C3-A65039FB36DA}"/>
              </a:ext>
            </a:extLst>
          </p:cNvPr>
          <p:cNvSpPr>
            <a:spLocks noGrp="1"/>
          </p:cNvSpPr>
          <p:nvPr>
            <p:ph type="sldNum" sz="quarter" idx="12"/>
          </p:nvPr>
        </p:nvSpPr>
        <p:spPr/>
        <p:txBody>
          <a:bodyPr/>
          <a:lstStyle/>
          <a:p>
            <a:fld id="{BE2ACD00-28B2-4D17-A930-2C9F8441C7CA}" type="slidenum">
              <a:rPr lang="nb-NO" smtClean="0"/>
              <a:pPr/>
              <a:t>17</a:t>
            </a:fld>
            <a:endParaRPr lang="nb-NO"/>
          </a:p>
        </p:txBody>
      </p:sp>
      <p:sp>
        <p:nvSpPr>
          <p:cNvPr id="5" name="Plassholder for tekst 4">
            <a:extLst>
              <a:ext uri="{FF2B5EF4-FFF2-40B4-BE49-F238E27FC236}">
                <a16:creationId xmlns:a16="http://schemas.microsoft.com/office/drawing/2014/main" id="{FE3D6C3F-432D-2499-9090-2113CAED44F3}"/>
              </a:ext>
            </a:extLst>
          </p:cNvPr>
          <p:cNvSpPr>
            <a:spLocks noGrp="1"/>
          </p:cNvSpPr>
          <p:nvPr>
            <p:ph type="body" sz="quarter" idx="15"/>
          </p:nvPr>
        </p:nvSpPr>
        <p:spPr/>
        <p:txBody>
          <a:bodyPr/>
          <a:lstStyle/>
          <a:p>
            <a:endParaRPr lang="nb-NO"/>
          </a:p>
        </p:txBody>
      </p:sp>
      <p:pic>
        <p:nvPicPr>
          <p:cNvPr id="9" name="Bilde 8">
            <a:extLst>
              <a:ext uri="{FF2B5EF4-FFF2-40B4-BE49-F238E27FC236}">
                <a16:creationId xmlns:a16="http://schemas.microsoft.com/office/drawing/2014/main" id="{686312EB-B577-FFFC-0577-171F03FEF979}"/>
              </a:ext>
            </a:extLst>
          </p:cNvPr>
          <p:cNvPicPr>
            <a:picLocks noChangeAspect="1"/>
          </p:cNvPicPr>
          <p:nvPr/>
        </p:nvPicPr>
        <p:blipFill>
          <a:blip r:embed="rId3"/>
          <a:stretch>
            <a:fillRect/>
          </a:stretch>
        </p:blipFill>
        <p:spPr>
          <a:xfrm>
            <a:off x="3636209" y="5159704"/>
            <a:ext cx="1261981" cy="1261981"/>
          </a:xfrm>
          <a:prstGeom prst="rect">
            <a:avLst/>
          </a:prstGeom>
        </p:spPr>
      </p:pic>
      <p:pic>
        <p:nvPicPr>
          <p:cNvPr id="11" name="Bilde 10">
            <a:extLst>
              <a:ext uri="{FF2B5EF4-FFF2-40B4-BE49-F238E27FC236}">
                <a16:creationId xmlns:a16="http://schemas.microsoft.com/office/drawing/2014/main" id="{9C8F39CC-39EB-53D9-FC77-71F2E96CB918}"/>
              </a:ext>
            </a:extLst>
          </p:cNvPr>
          <p:cNvPicPr>
            <a:picLocks noChangeAspect="1"/>
          </p:cNvPicPr>
          <p:nvPr/>
        </p:nvPicPr>
        <p:blipFill>
          <a:blip r:embed="rId4"/>
          <a:stretch>
            <a:fillRect/>
          </a:stretch>
        </p:blipFill>
        <p:spPr>
          <a:xfrm>
            <a:off x="1493897" y="4190957"/>
            <a:ext cx="1309729" cy="1397043"/>
          </a:xfrm>
          <a:prstGeom prst="rect">
            <a:avLst/>
          </a:prstGeom>
        </p:spPr>
      </p:pic>
      <p:pic>
        <p:nvPicPr>
          <p:cNvPr id="13" name="Bilde 12">
            <a:extLst>
              <a:ext uri="{FF2B5EF4-FFF2-40B4-BE49-F238E27FC236}">
                <a16:creationId xmlns:a16="http://schemas.microsoft.com/office/drawing/2014/main" id="{68AC6B61-A3CA-9CF1-13C1-8D9793A43731}"/>
              </a:ext>
            </a:extLst>
          </p:cNvPr>
          <p:cNvPicPr>
            <a:picLocks noChangeAspect="1"/>
          </p:cNvPicPr>
          <p:nvPr/>
        </p:nvPicPr>
        <p:blipFill>
          <a:blip r:embed="rId5"/>
          <a:stretch>
            <a:fillRect/>
          </a:stretch>
        </p:blipFill>
        <p:spPr>
          <a:xfrm>
            <a:off x="1032363" y="2286746"/>
            <a:ext cx="1120164" cy="1268421"/>
          </a:xfrm>
          <a:prstGeom prst="rect">
            <a:avLst/>
          </a:prstGeom>
        </p:spPr>
      </p:pic>
      <p:pic>
        <p:nvPicPr>
          <p:cNvPr id="15" name="Bilde 14">
            <a:extLst>
              <a:ext uri="{FF2B5EF4-FFF2-40B4-BE49-F238E27FC236}">
                <a16:creationId xmlns:a16="http://schemas.microsoft.com/office/drawing/2014/main" id="{FCFD9C94-38ED-3141-1F57-EE1CEE8023F9}"/>
              </a:ext>
            </a:extLst>
          </p:cNvPr>
          <p:cNvPicPr>
            <a:picLocks noChangeAspect="1"/>
          </p:cNvPicPr>
          <p:nvPr/>
        </p:nvPicPr>
        <p:blipFill>
          <a:blip r:embed="rId6"/>
          <a:stretch>
            <a:fillRect/>
          </a:stretch>
        </p:blipFill>
        <p:spPr>
          <a:xfrm>
            <a:off x="3100300" y="693688"/>
            <a:ext cx="1071818" cy="1261981"/>
          </a:xfrm>
          <a:prstGeom prst="rect">
            <a:avLst/>
          </a:prstGeom>
        </p:spPr>
      </p:pic>
      <p:pic>
        <p:nvPicPr>
          <p:cNvPr id="17" name="Bilde 16">
            <a:extLst>
              <a:ext uri="{FF2B5EF4-FFF2-40B4-BE49-F238E27FC236}">
                <a16:creationId xmlns:a16="http://schemas.microsoft.com/office/drawing/2014/main" id="{42832728-65D2-EDEE-9515-DD904DACA8C0}"/>
              </a:ext>
            </a:extLst>
          </p:cNvPr>
          <p:cNvPicPr>
            <a:picLocks noChangeAspect="1"/>
          </p:cNvPicPr>
          <p:nvPr/>
        </p:nvPicPr>
        <p:blipFill>
          <a:blip r:embed="rId7"/>
          <a:stretch>
            <a:fillRect/>
          </a:stretch>
        </p:blipFill>
        <p:spPr>
          <a:xfrm>
            <a:off x="4505288" y="263484"/>
            <a:ext cx="898767" cy="1031916"/>
          </a:xfrm>
          <a:prstGeom prst="rect">
            <a:avLst/>
          </a:prstGeom>
        </p:spPr>
      </p:pic>
      <p:pic>
        <p:nvPicPr>
          <p:cNvPr id="19" name="Bilde 18">
            <a:extLst>
              <a:ext uri="{FF2B5EF4-FFF2-40B4-BE49-F238E27FC236}">
                <a16:creationId xmlns:a16="http://schemas.microsoft.com/office/drawing/2014/main" id="{BE209270-448E-2F5C-E20A-89C723F13601}"/>
              </a:ext>
            </a:extLst>
          </p:cNvPr>
          <p:cNvPicPr>
            <a:picLocks noChangeAspect="1"/>
          </p:cNvPicPr>
          <p:nvPr/>
        </p:nvPicPr>
        <p:blipFill>
          <a:blip r:embed="rId8"/>
          <a:stretch>
            <a:fillRect/>
          </a:stretch>
        </p:blipFill>
        <p:spPr>
          <a:xfrm>
            <a:off x="6059983" y="198336"/>
            <a:ext cx="862750" cy="1031916"/>
          </a:xfrm>
          <a:prstGeom prst="rect">
            <a:avLst/>
          </a:prstGeom>
        </p:spPr>
      </p:pic>
      <p:pic>
        <p:nvPicPr>
          <p:cNvPr id="21" name="Bilde 20">
            <a:extLst>
              <a:ext uri="{FF2B5EF4-FFF2-40B4-BE49-F238E27FC236}">
                <a16:creationId xmlns:a16="http://schemas.microsoft.com/office/drawing/2014/main" id="{6B2FFEAB-453C-7F37-7EEF-E4C3105DF067}"/>
              </a:ext>
            </a:extLst>
          </p:cNvPr>
          <p:cNvPicPr>
            <a:picLocks noChangeAspect="1"/>
          </p:cNvPicPr>
          <p:nvPr/>
        </p:nvPicPr>
        <p:blipFill>
          <a:blip r:embed="rId9"/>
          <a:stretch>
            <a:fillRect/>
          </a:stretch>
        </p:blipFill>
        <p:spPr>
          <a:xfrm>
            <a:off x="7578661" y="488888"/>
            <a:ext cx="950365" cy="1136711"/>
          </a:xfrm>
          <a:prstGeom prst="rect">
            <a:avLst/>
          </a:prstGeom>
        </p:spPr>
      </p:pic>
      <p:pic>
        <p:nvPicPr>
          <p:cNvPr id="23" name="Bilde 22">
            <a:extLst>
              <a:ext uri="{FF2B5EF4-FFF2-40B4-BE49-F238E27FC236}">
                <a16:creationId xmlns:a16="http://schemas.microsoft.com/office/drawing/2014/main" id="{1179D927-832F-A67A-BB74-7FA303DDE673}"/>
              </a:ext>
            </a:extLst>
          </p:cNvPr>
          <p:cNvPicPr>
            <a:picLocks noChangeAspect="1"/>
          </p:cNvPicPr>
          <p:nvPr/>
        </p:nvPicPr>
        <p:blipFill>
          <a:blip r:embed="rId10"/>
          <a:stretch>
            <a:fillRect/>
          </a:stretch>
        </p:blipFill>
        <p:spPr>
          <a:xfrm>
            <a:off x="9985791" y="2176426"/>
            <a:ext cx="1207025" cy="1252574"/>
          </a:xfrm>
          <a:prstGeom prst="rect">
            <a:avLst/>
          </a:prstGeom>
        </p:spPr>
      </p:pic>
      <p:pic>
        <p:nvPicPr>
          <p:cNvPr id="25" name="Bilde 24">
            <a:extLst>
              <a:ext uri="{FF2B5EF4-FFF2-40B4-BE49-F238E27FC236}">
                <a16:creationId xmlns:a16="http://schemas.microsoft.com/office/drawing/2014/main" id="{95D9EA50-F939-A6BF-1F72-EDC6F43EFA8D}"/>
              </a:ext>
            </a:extLst>
          </p:cNvPr>
          <p:cNvPicPr>
            <a:picLocks noChangeAspect="1"/>
          </p:cNvPicPr>
          <p:nvPr/>
        </p:nvPicPr>
        <p:blipFill>
          <a:blip r:embed="rId11"/>
          <a:stretch>
            <a:fillRect/>
          </a:stretch>
        </p:blipFill>
        <p:spPr>
          <a:xfrm>
            <a:off x="9499948" y="4014019"/>
            <a:ext cx="1198155" cy="1480074"/>
          </a:xfrm>
          <a:prstGeom prst="rect">
            <a:avLst/>
          </a:prstGeom>
        </p:spPr>
      </p:pic>
      <p:pic>
        <p:nvPicPr>
          <p:cNvPr id="27" name="Bilde 26">
            <a:extLst>
              <a:ext uri="{FF2B5EF4-FFF2-40B4-BE49-F238E27FC236}">
                <a16:creationId xmlns:a16="http://schemas.microsoft.com/office/drawing/2014/main" id="{229F08A6-6719-B7CC-5EA9-C83B437CCFF4}"/>
              </a:ext>
            </a:extLst>
          </p:cNvPr>
          <p:cNvPicPr>
            <a:picLocks noChangeAspect="1"/>
          </p:cNvPicPr>
          <p:nvPr/>
        </p:nvPicPr>
        <p:blipFill>
          <a:blip r:embed="rId12"/>
          <a:stretch>
            <a:fillRect/>
          </a:stretch>
        </p:blipFill>
        <p:spPr>
          <a:xfrm>
            <a:off x="5617698" y="3990904"/>
            <a:ext cx="1443393" cy="365196"/>
          </a:xfrm>
          <a:prstGeom prst="rect">
            <a:avLst/>
          </a:prstGeom>
        </p:spPr>
      </p:pic>
    </p:spTree>
    <p:extLst>
      <p:ext uri="{BB962C8B-B14F-4D97-AF65-F5344CB8AC3E}">
        <p14:creationId xmlns:p14="http://schemas.microsoft.com/office/powerpoint/2010/main" val="1221498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98D9F3-4D36-0664-9AFB-46B8B1F13070}"/>
              </a:ext>
            </a:extLst>
          </p:cNvPr>
          <p:cNvSpPr>
            <a:spLocks noGrp="1"/>
          </p:cNvSpPr>
          <p:nvPr>
            <p:ph type="title"/>
          </p:nvPr>
        </p:nvSpPr>
        <p:spPr/>
        <p:txBody>
          <a:bodyPr/>
          <a:lstStyle/>
          <a:p>
            <a:endParaRPr lang="nb-NO"/>
          </a:p>
        </p:txBody>
      </p:sp>
      <p:pic>
        <p:nvPicPr>
          <p:cNvPr id="7" name="Plassholder for bilde 6">
            <a:extLst>
              <a:ext uri="{FF2B5EF4-FFF2-40B4-BE49-F238E27FC236}">
                <a16:creationId xmlns:a16="http://schemas.microsoft.com/office/drawing/2014/main" id="{B89E4CA2-D94F-96C1-E231-0F80834F77A0}"/>
              </a:ext>
            </a:extLst>
          </p:cNvPr>
          <p:cNvPicPr>
            <a:picLocks noGrp="1" noChangeAspect="1"/>
          </p:cNvPicPr>
          <p:nvPr>
            <p:ph type="pic" sz="quarter" idx="14"/>
          </p:nvPr>
        </p:nvPicPr>
        <p:blipFill>
          <a:blip r:embed="rId2"/>
          <a:srcRect t="7813" b="7813"/>
          <a:stretch/>
        </p:blipFill>
        <p:spPr>
          <a:prstGeom prst="rect">
            <a:avLst/>
          </a:prstGeom>
        </p:spPr>
      </p:pic>
      <p:sp>
        <p:nvSpPr>
          <p:cNvPr id="4" name="Plassholder for lysbildenummer 3">
            <a:extLst>
              <a:ext uri="{FF2B5EF4-FFF2-40B4-BE49-F238E27FC236}">
                <a16:creationId xmlns:a16="http://schemas.microsoft.com/office/drawing/2014/main" id="{29314791-8D44-5C81-3340-A7469EFB7390}"/>
              </a:ext>
            </a:extLst>
          </p:cNvPr>
          <p:cNvSpPr>
            <a:spLocks noGrp="1"/>
          </p:cNvSpPr>
          <p:nvPr>
            <p:ph type="sldNum" sz="quarter" idx="12"/>
          </p:nvPr>
        </p:nvSpPr>
        <p:spPr/>
        <p:txBody>
          <a:bodyPr/>
          <a:lstStyle/>
          <a:p>
            <a:fld id="{BE2ACD00-28B2-4D17-A930-2C9F8441C7CA}" type="slidenum">
              <a:rPr lang="nb-NO" smtClean="0"/>
              <a:pPr/>
              <a:t>18</a:t>
            </a:fld>
            <a:endParaRPr lang="nb-NO"/>
          </a:p>
        </p:txBody>
      </p:sp>
      <p:sp>
        <p:nvSpPr>
          <p:cNvPr id="5" name="Plassholder for tekst 4">
            <a:extLst>
              <a:ext uri="{FF2B5EF4-FFF2-40B4-BE49-F238E27FC236}">
                <a16:creationId xmlns:a16="http://schemas.microsoft.com/office/drawing/2014/main" id="{887466BE-3510-2D57-9542-2B4D99F9DBFC}"/>
              </a:ext>
            </a:extLst>
          </p:cNvPr>
          <p:cNvSpPr>
            <a:spLocks noGrp="1"/>
          </p:cNvSpPr>
          <p:nvPr>
            <p:ph type="body" sz="quarter" idx="15"/>
          </p:nvPr>
        </p:nvSpPr>
        <p:spPr/>
        <p:txBody>
          <a:bodyPr/>
          <a:lstStyle/>
          <a:p>
            <a:endParaRPr lang="nb-NO"/>
          </a:p>
        </p:txBody>
      </p:sp>
      <p:pic>
        <p:nvPicPr>
          <p:cNvPr id="9" name="Bilde 8">
            <a:extLst>
              <a:ext uri="{FF2B5EF4-FFF2-40B4-BE49-F238E27FC236}">
                <a16:creationId xmlns:a16="http://schemas.microsoft.com/office/drawing/2014/main" id="{C4094337-184C-92AE-C38B-4ED352649F55}"/>
              </a:ext>
            </a:extLst>
          </p:cNvPr>
          <p:cNvPicPr>
            <a:picLocks noChangeAspect="1"/>
          </p:cNvPicPr>
          <p:nvPr/>
        </p:nvPicPr>
        <p:blipFill>
          <a:blip r:embed="rId3"/>
          <a:stretch>
            <a:fillRect/>
          </a:stretch>
        </p:blipFill>
        <p:spPr>
          <a:xfrm>
            <a:off x="1140331" y="4914090"/>
            <a:ext cx="1596189" cy="1588514"/>
          </a:xfrm>
          <a:prstGeom prst="rect">
            <a:avLst/>
          </a:prstGeom>
        </p:spPr>
      </p:pic>
      <p:pic>
        <p:nvPicPr>
          <p:cNvPr id="11" name="Bilde 10">
            <a:extLst>
              <a:ext uri="{FF2B5EF4-FFF2-40B4-BE49-F238E27FC236}">
                <a16:creationId xmlns:a16="http://schemas.microsoft.com/office/drawing/2014/main" id="{8BF5C263-5439-BC21-50CE-0E554B641188}"/>
              </a:ext>
            </a:extLst>
          </p:cNvPr>
          <p:cNvPicPr>
            <a:picLocks noChangeAspect="1"/>
          </p:cNvPicPr>
          <p:nvPr/>
        </p:nvPicPr>
        <p:blipFill>
          <a:blip r:embed="rId4"/>
          <a:stretch>
            <a:fillRect/>
          </a:stretch>
        </p:blipFill>
        <p:spPr>
          <a:xfrm>
            <a:off x="656086" y="3132477"/>
            <a:ext cx="1310754" cy="1402202"/>
          </a:xfrm>
          <a:prstGeom prst="rect">
            <a:avLst/>
          </a:prstGeom>
        </p:spPr>
      </p:pic>
      <p:pic>
        <p:nvPicPr>
          <p:cNvPr id="13" name="Bilde 12">
            <a:extLst>
              <a:ext uri="{FF2B5EF4-FFF2-40B4-BE49-F238E27FC236}">
                <a16:creationId xmlns:a16="http://schemas.microsoft.com/office/drawing/2014/main" id="{D06404A7-438C-A9B4-BC58-4EF944F350ED}"/>
              </a:ext>
            </a:extLst>
          </p:cNvPr>
          <p:cNvPicPr>
            <a:picLocks noChangeAspect="1"/>
          </p:cNvPicPr>
          <p:nvPr/>
        </p:nvPicPr>
        <p:blipFill>
          <a:blip r:embed="rId5"/>
          <a:stretch>
            <a:fillRect/>
          </a:stretch>
        </p:blipFill>
        <p:spPr>
          <a:xfrm>
            <a:off x="1405959" y="1552546"/>
            <a:ext cx="1121761" cy="1268078"/>
          </a:xfrm>
          <a:prstGeom prst="rect">
            <a:avLst/>
          </a:prstGeom>
        </p:spPr>
      </p:pic>
      <p:pic>
        <p:nvPicPr>
          <p:cNvPr id="15" name="Bilde 14">
            <a:extLst>
              <a:ext uri="{FF2B5EF4-FFF2-40B4-BE49-F238E27FC236}">
                <a16:creationId xmlns:a16="http://schemas.microsoft.com/office/drawing/2014/main" id="{E8064C31-5CFC-883F-8450-B46F4BC90047}"/>
              </a:ext>
            </a:extLst>
          </p:cNvPr>
          <p:cNvPicPr>
            <a:picLocks noChangeAspect="1"/>
          </p:cNvPicPr>
          <p:nvPr/>
        </p:nvPicPr>
        <p:blipFill>
          <a:blip r:embed="rId6"/>
          <a:stretch>
            <a:fillRect/>
          </a:stretch>
        </p:blipFill>
        <p:spPr>
          <a:xfrm>
            <a:off x="3037068" y="468466"/>
            <a:ext cx="1066892" cy="1261981"/>
          </a:xfrm>
          <a:prstGeom prst="rect">
            <a:avLst/>
          </a:prstGeom>
        </p:spPr>
      </p:pic>
      <p:pic>
        <p:nvPicPr>
          <p:cNvPr id="17" name="Bilde 16">
            <a:extLst>
              <a:ext uri="{FF2B5EF4-FFF2-40B4-BE49-F238E27FC236}">
                <a16:creationId xmlns:a16="http://schemas.microsoft.com/office/drawing/2014/main" id="{0BFA8DAA-8D76-BD90-EF67-BC478E86B0EE}"/>
              </a:ext>
            </a:extLst>
          </p:cNvPr>
          <p:cNvPicPr>
            <a:picLocks noChangeAspect="1"/>
          </p:cNvPicPr>
          <p:nvPr/>
        </p:nvPicPr>
        <p:blipFill>
          <a:blip r:embed="rId7"/>
          <a:stretch>
            <a:fillRect/>
          </a:stretch>
        </p:blipFill>
        <p:spPr>
          <a:xfrm>
            <a:off x="4442606" y="57271"/>
            <a:ext cx="1066892" cy="1233820"/>
          </a:xfrm>
          <a:prstGeom prst="rect">
            <a:avLst/>
          </a:prstGeom>
        </p:spPr>
      </p:pic>
      <p:pic>
        <p:nvPicPr>
          <p:cNvPr id="19" name="Bilde 18">
            <a:extLst>
              <a:ext uri="{FF2B5EF4-FFF2-40B4-BE49-F238E27FC236}">
                <a16:creationId xmlns:a16="http://schemas.microsoft.com/office/drawing/2014/main" id="{BC073E3C-1BCB-1783-2CB5-437749C907E5}"/>
              </a:ext>
            </a:extLst>
          </p:cNvPr>
          <p:cNvPicPr>
            <a:picLocks noChangeAspect="1"/>
          </p:cNvPicPr>
          <p:nvPr/>
        </p:nvPicPr>
        <p:blipFill>
          <a:blip r:embed="rId8"/>
          <a:stretch>
            <a:fillRect/>
          </a:stretch>
        </p:blipFill>
        <p:spPr>
          <a:xfrm>
            <a:off x="6011489" y="33212"/>
            <a:ext cx="1066892" cy="1269751"/>
          </a:xfrm>
          <a:prstGeom prst="rect">
            <a:avLst/>
          </a:prstGeom>
        </p:spPr>
      </p:pic>
      <p:pic>
        <p:nvPicPr>
          <p:cNvPr id="21" name="Bilde 20">
            <a:extLst>
              <a:ext uri="{FF2B5EF4-FFF2-40B4-BE49-F238E27FC236}">
                <a16:creationId xmlns:a16="http://schemas.microsoft.com/office/drawing/2014/main" id="{5CB0AF99-B5BF-7175-0132-7424AC22E77E}"/>
              </a:ext>
            </a:extLst>
          </p:cNvPr>
          <p:cNvPicPr>
            <a:picLocks noChangeAspect="1"/>
          </p:cNvPicPr>
          <p:nvPr/>
        </p:nvPicPr>
        <p:blipFill>
          <a:blip r:embed="rId9"/>
          <a:stretch>
            <a:fillRect/>
          </a:stretch>
        </p:blipFill>
        <p:spPr>
          <a:xfrm>
            <a:off x="7576623" y="446075"/>
            <a:ext cx="1071454" cy="1284372"/>
          </a:xfrm>
          <a:prstGeom prst="rect">
            <a:avLst/>
          </a:prstGeom>
        </p:spPr>
      </p:pic>
      <p:pic>
        <p:nvPicPr>
          <p:cNvPr id="23" name="Bilde 22">
            <a:extLst>
              <a:ext uri="{FF2B5EF4-FFF2-40B4-BE49-F238E27FC236}">
                <a16:creationId xmlns:a16="http://schemas.microsoft.com/office/drawing/2014/main" id="{90E36049-A042-49AA-21BB-7F4661D41739}"/>
              </a:ext>
            </a:extLst>
          </p:cNvPr>
          <p:cNvPicPr>
            <a:picLocks noChangeAspect="1"/>
          </p:cNvPicPr>
          <p:nvPr/>
        </p:nvPicPr>
        <p:blipFill>
          <a:blip r:embed="rId10"/>
          <a:stretch>
            <a:fillRect/>
          </a:stretch>
        </p:blipFill>
        <p:spPr>
          <a:xfrm>
            <a:off x="8975871" y="1564739"/>
            <a:ext cx="1207113" cy="1255885"/>
          </a:xfrm>
          <a:prstGeom prst="rect">
            <a:avLst/>
          </a:prstGeom>
        </p:spPr>
      </p:pic>
      <p:pic>
        <p:nvPicPr>
          <p:cNvPr id="25" name="Bilde 24">
            <a:extLst>
              <a:ext uri="{FF2B5EF4-FFF2-40B4-BE49-F238E27FC236}">
                <a16:creationId xmlns:a16="http://schemas.microsoft.com/office/drawing/2014/main" id="{6F554240-82DB-A99C-6DC3-55531C128523}"/>
              </a:ext>
            </a:extLst>
          </p:cNvPr>
          <p:cNvPicPr>
            <a:picLocks noChangeAspect="1"/>
          </p:cNvPicPr>
          <p:nvPr/>
        </p:nvPicPr>
        <p:blipFill>
          <a:blip r:embed="rId11"/>
          <a:stretch>
            <a:fillRect/>
          </a:stretch>
        </p:blipFill>
        <p:spPr>
          <a:xfrm>
            <a:off x="10191952" y="3092850"/>
            <a:ext cx="1201016" cy="1481456"/>
          </a:xfrm>
          <a:prstGeom prst="rect">
            <a:avLst/>
          </a:prstGeom>
        </p:spPr>
      </p:pic>
      <p:pic>
        <p:nvPicPr>
          <p:cNvPr id="27" name="Bilde 26">
            <a:extLst>
              <a:ext uri="{FF2B5EF4-FFF2-40B4-BE49-F238E27FC236}">
                <a16:creationId xmlns:a16="http://schemas.microsoft.com/office/drawing/2014/main" id="{9A78B45F-E904-420C-0188-3CBA26CEF260}"/>
              </a:ext>
            </a:extLst>
          </p:cNvPr>
          <p:cNvPicPr>
            <a:picLocks noChangeAspect="1"/>
          </p:cNvPicPr>
          <p:nvPr/>
        </p:nvPicPr>
        <p:blipFill>
          <a:blip r:embed="rId12"/>
          <a:stretch>
            <a:fillRect/>
          </a:stretch>
        </p:blipFill>
        <p:spPr>
          <a:xfrm>
            <a:off x="9784397" y="4992151"/>
            <a:ext cx="1137839" cy="1372630"/>
          </a:xfrm>
          <a:prstGeom prst="rect">
            <a:avLst/>
          </a:prstGeom>
        </p:spPr>
      </p:pic>
      <p:pic>
        <p:nvPicPr>
          <p:cNvPr id="29" name="Bilde 28">
            <a:extLst>
              <a:ext uri="{FF2B5EF4-FFF2-40B4-BE49-F238E27FC236}">
                <a16:creationId xmlns:a16="http://schemas.microsoft.com/office/drawing/2014/main" id="{244104DE-4EF3-AF61-70DF-FD32714C02DB}"/>
              </a:ext>
            </a:extLst>
          </p:cNvPr>
          <p:cNvPicPr>
            <a:picLocks noChangeAspect="1"/>
          </p:cNvPicPr>
          <p:nvPr/>
        </p:nvPicPr>
        <p:blipFill>
          <a:blip r:embed="rId13"/>
          <a:stretch>
            <a:fillRect/>
          </a:stretch>
        </p:blipFill>
        <p:spPr>
          <a:xfrm>
            <a:off x="5501187" y="4809255"/>
            <a:ext cx="1438781" cy="365792"/>
          </a:xfrm>
          <a:prstGeom prst="rect">
            <a:avLst/>
          </a:prstGeom>
        </p:spPr>
      </p:pic>
    </p:spTree>
    <p:extLst>
      <p:ext uri="{BB962C8B-B14F-4D97-AF65-F5344CB8AC3E}">
        <p14:creationId xmlns:p14="http://schemas.microsoft.com/office/powerpoint/2010/main" val="3986612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7CE19C-F88F-149C-8E49-61CAFA8446C2}"/>
              </a:ext>
            </a:extLst>
          </p:cNvPr>
          <p:cNvSpPr>
            <a:spLocks noGrp="1"/>
          </p:cNvSpPr>
          <p:nvPr>
            <p:ph type="title"/>
          </p:nvPr>
        </p:nvSpPr>
        <p:spPr/>
        <p:txBody>
          <a:bodyPr/>
          <a:lstStyle/>
          <a:p>
            <a:endParaRPr lang="nb-NO"/>
          </a:p>
        </p:txBody>
      </p:sp>
      <p:sp>
        <p:nvSpPr>
          <p:cNvPr id="3" name="Plassholder for tekst 2">
            <a:extLst>
              <a:ext uri="{FF2B5EF4-FFF2-40B4-BE49-F238E27FC236}">
                <a16:creationId xmlns:a16="http://schemas.microsoft.com/office/drawing/2014/main" id="{C9F1352C-5BDB-EFC8-800B-3299EA778852}"/>
              </a:ext>
            </a:extLst>
          </p:cNvPr>
          <p:cNvSpPr>
            <a:spLocks noGrp="1"/>
          </p:cNvSpPr>
          <p:nvPr>
            <p:ph type="body" sz="quarter" idx="13"/>
          </p:nvPr>
        </p:nvSpPr>
        <p:spPr>
          <a:xfrm>
            <a:off x="1033200" y="630000"/>
            <a:ext cx="54502" cy="245373"/>
          </a:xfrm>
        </p:spPr>
        <p:txBody>
          <a:bodyPr/>
          <a:lstStyle/>
          <a:p>
            <a:r>
              <a:rPr lang="nb-NO"/>
              <a:t> </a:t>
            </a:r>
          </a:p>
        </p:txBody>
      </p:sp>
      <p:sp>
        <p:nvSpPr>
          <p:cNvPr id="5" name="Plassholder for lysbildenummer 4">
            <a:extLst>
              <a:ext uri="{FF2B5EF4-FFF2-40B4-BE49-F238E27FC236}">
                <a16:creationId xmlns:a16="http://schemas.microsoft.com/office/drawing/2014/main" id="{C7DEF9DD-200B-BAFB-2EC8-171524ABA582}"/>
              </a:ext>
            </a:extLst>
          </p:cNvPr>
          <p:cNvSpPr>
            <a:spLocks noGrp="1"/>
          </p:cNvSpPr>
          <p:nvPr>
            <p:ph type="sldNum" sz="quarter" idx="12"/>
          </p:nvPr>
        </p:nvSpPr>
        <p:spPr/>
        <p:txBody>
          <a:bodyPr/>
          <a:lstStyle/>
          <a:p>
            <a:fld id="{BE2ACD00-28B2-4D17-A930-2C9F8441C7CA}" type="slidenum">
              <a:rPr lang="nb-NO" smtClean="0"/>
              <a:t>19</a:t>
            </a:fld>
            <a:endParaRPr lang="nb-NO"/>
          </a:p>
        </p:txBody>
      </p:sp>
      <p:pic>
        <p:nvPicPr>
          <p:cNvPr id="8" name="Plassholder for innhold 7">
            <a:extLst>
              <a:ext uri="{FF2B5EF4-FFF2-40B4-BE49-F238E27FC236}">
                <a16:creationId xmlns:a16="http://schemas.microsoft.com/office/drawing/2014/main" id="{1DC0F332-7A8E-15EA-BA92-B5A8FBC27C8E}"/>
              </a:ext>
            </a:extLst>
          </p:cNvPr>
          <p:cNvPicPr>
            <a:picLocks noGrp="1" noChangeAspect="1"/>
          </p:cNvPicPr>
          <p:nvPr>
            <p:ph sz="quarter" idx="17"/>
          </p:nvPr>
        </p:nvPicPr>
        <p:blipFill>
          <a:blip r:embed="rId2"/>
          <a:stretch>
            <a:fillRect/>
          </a:stretch>
        </p:blipFill>
        <p:spPr>
          <a:xfrm>
            <a:off x="5689600" y="1464469"/>
            <a:ext cx="6461784" cy="3920096"/>
          </a:xfrm>
          <a:prstGeom prst="rect">
            <a:avLst/>
          </a:prstGeom>
        </p:spPr>
      </p:pic>
      <p:sp>
        <p:nvSpPr>
          <p:cNvPr id="11" name="Plassholder for innhold 10">
            <a:extLst>
              <a:ext uri="{FF2B5EF4-FFF2-40B4-BE49-F238E27FC236}">
                <a16:creationId xmlns:a16="http://schemas.microsoft.com/office/drawing/2014/main" id="{93B44E5F-7E1D-A674-DE22-68084FB9586E}"/>
              </a:ext>
            </a:extLst>
          </p:cNvPr>
          <p:cNvSpPr>
            <a:spLocks noGrp="1"/>
          </p:cNvSpPr>
          <p:nvPr>
            <p:ph sz="quarter" idx="16"/>
          </p:nvPr>
        </p:nvSpPr>
        <p:spPr/>
        <p:txBody>
          <a:bodyPr/>
          <a:lstStyle/>
          <a:p>
            <a:r>
              <a:rPr lang="nb-NO" sz="2400">
                <a:solidFill>
                  <a:schemeClr val="accent1"/>
                </a:solidFill>
              </a:rPr>
              <a:t>Hva kommer fremover?</a:t>
            </a:r>
          </a:p>
          <a:p>
            <a:pPr marL="342900" indent="-342900">
              <a:buFont typeface="Arial" panose="020B0604020202020204" pitchFamily="34" charset="0"/>
              <a:buChar char="•"/>
            </a:pPr>
            <a:r>
              <a:rPr lang="nb-NO" sz="2400">
                <a:solidFill>
                  <a:schemeClr val="accent1"/>
                </a:solidFill>
              </a:rPr>
              <a:t>Informasjonsmøter når vi har noe å si</a:t>
            </a:r>
          </a:p>
          <a:p>
            <a:pPr marL="342900" indent="-342900">
              <a:buFont typeface="Arial" panose="020B0604020202020204" pitchFamily="34" charset="0"/>
              <a:buChar char="•"/>
            </a:pPr>
            <a:r>
              <a:rPr lang="nb-NO" sz="2400">
                <a:solidFill>
                  <a:schemeClr val="accent1"/>
                </a:solidFill>
              </a:rPr>
              <a:t>Involvering av Referansegruppene</a:t>
            </a:r>
          </a:p>
          <a:p>
            <a:pPr marL="342900" indent="-342900">
              <a:buFont typeface="Arial" panose="020B0604020202020204" pitchFamily="34" charset="0"/>
              <a:buChar char="•"/>
            </a:pPr>
            <a:r>
              <a:rPr lang="nb-NO" sz="2400">
                <a:solidFill>
                  <a:schemeClr val="accent1"/>
                </a:solidFill>
              </a:rPr>
              <a:t>Mer info på prosjektsiden vår på: </a:t>
            </a:r>
            <a:r>
              <a:rPr lang="nb-NO" sz="2400">
                <a:solidFill>
                  <a:schemeClr val="accent1"/>
                </a:solidFill>
                <a:hlinkClick r:id="rId3"/>
              </a:rPr>
              <a:t>novari.no</a:t>
            </a:r>
            <a:endParaRPr lang="nb-NO" sz="2400">
              <a:solidFill>
                <a:schemeClr val="accent1"/>
              </a:solidFill>
            </a:endParaRPr>
          </a:p>
          <a:p>
            <a:endParaRPr lang="nb-NO" sz="2400">
              <a:solidFill>
                <a:schemeClr val="accent1"/>
              </a:solidFill>
            </a:endParaRPr>
          </a:p>
          <a:p>
            <a:pPr marL="342900" indent="-342900">
              <a:buFont typeface="Arial" panose="020B0604020202020204" pitchFamily="34" charset="0"/>
              <a:buChar char="•"/>
            </a:pPr>
            <a:endParaRPr lang="nb-NO" sz="2400">
              <a:solidFill>
                <a:schemeClr val="accent1"/>
              </a:solidFill>
            </a:endParaRPr>
          </a:p>
        </p:txBody>
      </p:sp>
    </p:spTree>
    <p:extLst>
      <p:ext uri="{BB962C8B-B14F-4D97-AF65-F5344CB8AC3E}">
        <p14:creationId xmlns:p14="http://schemas.microsoft.com/office/powerpoint/2010/main" val="52722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F0738F4-DDAA-0220-F4AC-BCC69365400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think-cell data - do not delete" hidden="1">
                        <a:extLst>
                          <a:ext uri="{FF2B5EF4-FFF2-40B4-BE49-F238E27FC236}">
                            <a16:creationId xmlns:a16="http://schemas.microsoft.com/office/drawing/2014/main" id="{FF0738F4-DDAA-0220-F4AC-BCC69365400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Avrundet rektangel 6">
            <a:extLst>
              <a:ext uri="{FF2B5EF4-FFF2-40B4-BE49-F238E27FC236}">
                <a16:creationId xmlns:a16="http://schemas.microsoft.com/office/drawing/2014/main" id="{414E3271-792D-9F70-0366-69C8C5CB3B56}"/>
              </a:ext>
            </a:extLst>
          </p:cNvPr>
          <p:cNvSpPr/>
          <p:nvPr/>
        </p:nvSpPr>
        <p:spPr>
          <a:xfrm>
            <a:off x="539416" y="1948543"/>
            <a:ext cx="11033351" cy="370114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11">
            <a:extLst>
              <a:ext uri="{FF2B5EF4-FFF2-40B4-BE49-F238E27FC236}">
                <a16:creationId xmlns:a16="http://schemas.microsoft.com/office/drawing/2014/main" id="{EAD93288-1FD7-340B-7F25-335BFAD335CA}"/>
              </a:ext>
            </a:extLst>
          </p:cNvPr>
          <p:cNvSpPr txBox="1">
            <a:spLocks/>
          </p:cNvSpPr>
          <p:nvPr/>
        </p:nvSpPr>
        <p:spPr>
          <a:xfrm>
            <a:off x="539416" y="396343"/>
            <a:ext cx="10154444" cy="384721"/>
          </a:xfrm>
          <a:prstGeom prst="rect">
            <a:avLst/>
          </a:prstGeom>
        </p:spPr>
        <p:txBody>
          <a:bodyPr/>
          <a:lstStyle>
            <a:lvl1pPr algn="l" defTabSz="914400" rtl="0" eaLnBrk="1" fontAlgn="ctr" latinLnBrk="0" hangingPunct="1">
              <a:lnSpc>
                <a:spcPct val="100000"/>
              </a:lnSpc>
              <a:spcBef>
                <a:spcPct val="0"/>
              </a:spcBef>
              <a:buNone/>
              <a:defRPr sz="2500" kern="1200">
                <a:solidFill>
                  <a:schemeClr val="accent1"/>
                </a:solidFill>
                <a:latin typeface="+mj-lt"/>
                <a:ea typeface="+mj-ea"/>
                <a:cs typeface="+mj-cs"/>
              </a:defRPr>
            </a:lvl1pPr>
          </a:lstStyle>
          <a:p>
            <a:r>
              <a:rPr lang="nb-NO"/>
              <a:t>Introduksjon av prosjektet for VIGO-moderniseringen</a:t>
            </a:r>
          </a:p>
        </p:txBody>
      </p:sp>
      <p:cxnSp>
        <p:nvCxnSpPr>
          <p:cNvPr id="6" name="Rett linje 5">
            <a:extLst>
              <a:ext uri="{FF2B5EF4-FFF2-40B4-BE49-F238E27FC236}">
                <a16:creationId xmlns:a16="http://schemas.microsoft.com/office/drawing/2014/main" id="{E7BB403B-9411-9B26-2D32-A3D1BB12D053}"/>
              </a:ext>
            </a:extLst>
          </p:cNvPr>
          <p:cNvCxnSpPr>
            <a:cxnSpLocks/>
          </p:cNvCxnSpPr>
          <p:nvPr/>
        </p:nvCxnSpPr>
        <p:spPr>
          <a:xfrm>
            <a:off x="385763" y="1042988"/>
            <a:ext cx="11558587" cy="0"/>
          </a:xfrm>
          <a:prstGeom prst="line">
            <a:avLst/>
          </a:prstGeom>
          <a:ln w="19050"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kstSylinder 7">
            <a:extLst>
              <a:ext uri="{FF2B5EF4-FFF2-40B4-BE49-F238E27FC236}">
                <a16:creationId xmlns:a16="http://schemas.microsoft.com/office/drawing/2014/main" id="{DB52D55F-4485-BFEF-1927-B5352F195A46}"/>
              </a:ext>
            </a:extLst>
          </p:cNvPr>
          <p:cNvSpPr txBox="1"/>
          <p:nvPr/>
        </p:nvSpPr>
        <p:spPr>
          <a:xfrm>
            <a:off x="2143125" y="-1128713"/>
            <a:ext cx="65" cy="276999"/>
          </a:xfrm>
          <a:prstGeom prst="rect">
            <a:avLst/>
          </a:prstGeom>
          <a:noFill/>
          <a:ln w="6350">
            <a:solidFill>
              <a:schemeClr val="accent1"/>
            </a:solidFill>
          </a:ln>
          <a:effectLst/>
        </p:spPr>
        <p:style>
          <a:lnRef idx="0">
            <a:schemeClr val="accent1"/>
          </a:lnRef>
          <a:fillRef idx="0">
            <a:schemeClr val="accent1"/>
          </a:fillRef>
          <a:effectRef idx="0">
            <a:schemeClr val="accent1"/>
          </a:effectRef>
          <a:fontRef idx="minor">
            <a:schemeClr val="dk1"/>
          </a:fontRef>
        </p:style>
        <p:txBody>
          <a:bodyPr wrap="none" lIns="0" tIns="0" rIns="0" bIns="0" rtlCol="0">
            <a:spAutoFit/>
          </a:bodyPr>
          <a:lstStyle/>
          <a:p>
            <a:pPr algn="l"/>
            <a:endParaRPr lang="nb-NO" err="1">
              <a:solidFill>
                <a:schemeClr val="accent1"/>
              </a:solidFill>
            </a:endParaRPr>
          </a:p>
        </p:txBody>
      </p:sp>
      <p:sp>
        <p:nvSpPr>
          <p:cNvPr id="12" name="Google Shape;2582;p434">
            <a:extLst>
              <a:ext uri="{FF2B5EF4-FFF2-40B4-BE49-F238E27FC236}">
                <a16:creationId xmlns:a16="http://schemas.microsoft.com/office/drawing/2014/main" id="{BE1766D9-E6EE-8191-E879-D2CA511ACE0E}"/>
              </a:ext>
            </a:extLst>
          </p:cNvPr>
          <p:cNvSpPr txBox="1"/>
          <p:nvPr/>
        </p:nvSpPr>
        <p:spPr>
          <a:xfrm>
            <a:off x="4692210" y="4656536"/>
            <a:ext cx="2089486" cy="614084"/>
          </a:xfrm>
          <a:prstGeom prst="rect">
            <a:avLst/>
          </a:prstGeom>
          <a:noFill/>
          <a:ln>
            <a:noFill/>
          </a:ln>
        </p:spPr>
        <p:txBody>
          <a:bodyPr spcFirstLastPara="1" wrap="square" lIns="0" tIns="0" rIns="0" bIns="0" anchor="t" anchorCtr="0">
            <a:noAutofit/>
          </a:bodyPr>
          <a:lstStyle/>
          <a:p>
            <a:pPr algn="ctr"/>
            <a:r>
              <a:rPr lang="nb-NO" sz="1600">
                <a:sym typeface="Calibri"/>
              </a:rPr>
              <a:t>Jonas Bjørkå-Hjortdal</a:t>
            </a:r>
          </a:p>
          <a:p>
            <a:pPr algn="ctr"/>
            <a:r>
              <a:rPr lang="nb-NO" sz="1600">
                <a:sym typeface="Calibri"/>
              </a:rPr>
              <a:t>Produkteier VIGO</a:t>
            </a:r>
          </a:p>
        </p:txBody>
      </p:sp>
      <p:sp>
        <p:nvSpPr>
          <p:cNvPr id="14" name="Google Shape;2582;p434">
            <a:extLst>
              <a:ext uri="{FF2B5EF4-FFF2-40B4-BE49-F238E27FC236}">
                <a16:creationId xmlns:a16="http://schemas.microsoft.com/office/drawing/2014/main" id="{6F11451E-17DB-7BAD-FCD1-4FE57FB24B84}"/>
              </a:ext>
            </a:extLst>
          </p:cNvPr>
          <p:cNvSpPr txBox="1"/>
          <p:nvPr/>
        </p:nvSpPr>
        <p:spPr>
          <a:xfrm>
            <a:off x="971231" y="4656536"/>
            <a:ext cx="2089486" cy="614084"/>
          </a:xfrm>
          <a:prstGeom prst="rect">
            <a:avLst/>
          </a:prstGeom>
          <a:noFill/>
          <a:ln>
            <a:noFill/>
          </a:ln>
        </p:spPr>
        <p:txBody>
          <a:bodyPr spcFirstLastPara="1" wrap="square" lIns="0" tIns="0" rIns="0" bIns="0" anchor="t" anchorCtr="0">
            <a:noAutofit/>
          </a:bodyPr>
          <a:lstStyle/>
          <a:p>
            <a:pPr algn="ctr"/>
            <a:r>
              <a:rPr lang="nb-NO" sz="1600">
                <a:sym typeface="Calibri"/>
              </a:rPr>
              <a:t>Benedicte Glad</a:t>
            </a:r>
          </a:p>
          <a:p>
            <a:pPr algn="ctr"/>
            <a:r>
              <a:rPr lang="nb-NO" sz="1600">
                <a:sym typeface="Calibri"/>
              </a:rPr>
              <a:t>Prosjektleder for VIGO-moderniseringen</a:t>
            </a:r>
          </a:p>
        </p:txBody>
      </p:sp>
      <p:pic>
        <p:nvPicPr>
          <p:cNvPr id="20" name="Bilde 19" descr="Et bilde som inneholder Menneskeansikt, person, klær, smil&#10;&#10;KI-generert innhold kan være feil.">
            <a:extLst>
              <a:ext uri="{FF2B5EF4-FFF2-40B4-BE49-F238E27FC236}">
                <a16:creationId xmlns:a16="http://schemas.microsoft.com/office/drawing/2014/main" id="{845FFFFF-3C43-D23F-E278-CB630509A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695" y="2306566"/>
            <a:ext cx="2434516" cy="2244867"/>
          </a:xfrm>
          <a:prstGeom prst="rect">
            <a:avLst/>
          </a:prstGeom>
        </p:spPr>
      </p:pic>
      <p:pic>
        <p:nvPicPr>
          <p:cNvPr id="15" name="Bilde 14">
            <a:extLst>
              <a:ext uri="{FF2B5EF4-FFF2-40B4-BE49-F238E27FC236}">
                <a16:creationId xmlns:a16="http://schemas.microsoft.com/office/drawing/2014/main" id="{3C4638B2-9133-2AFF-6EA0-6A027B3E131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3540" y="2288793"/>
            <a:ext cx="2434516" cy="2245103"/>
          </a:xfrm>
          <a:prstGeom prst="rect">
            <a:avLst/>
          </a:prstGeom>
          <a:ln>
            <a:noFill/>
          </a:ln>
        </p:spPr>
      </p:pic>
      <p:sp>
        <p:nvSpPr>
          <p:cNvPr id="5" name="Google Shape;2582;p434">
            <a:extLst>
              <a:ext uri="{FF2B5EF4-FFF2-40B4-BE49-F238E27FC236}">
                <a16:creationId xmlns:a16="http://schemas.microsoft.com/office/drawing/2014/main" id="{43E58AE3-2D9E-280E-773D-8EBC42082CA0}"/>
              </a:ext>
            </a:extLst>
          </p:cNvPr>
          <p:cNvSpPr txBox="1"/>
          <p:nvPr/>
        </p:nvSpPr>
        <p:spPr>
          <a:xfrm>
            <a:off x="8413189" y="4656536"/>
            <a:ext cx="2807580" cy="614084"/>
          </a:xfrm>
          <a:prstGeom prst="rect">
            <a:avLst/>
          </a:prstGeom>
          <a:noFill/>
          <a:ln>
            <a:noFill/>
          </a:ln>
        </p:spPr>
        <p:txBody>
          <a:bodyPr spcFirstLastPara="1" wrap="square" lIns="0" tIns="0" rIns="0" bIns="0" anchor="t" anchorCtr="0">
            <a:noAutofit/>
          </a:bodyPr>
          <a:lstStyle/>
          <a:p>
            <a:pPr algn="ctr"/>
            <a:r>
              <a:rPr lang="nb-NO" sz="1600">
                <a:sym typeface="Calibri"/>
              </a:rPr>
              <a:t>Anne Synnøve Sundsteigen</a:t>
            </a:r>
          </a:p>
          <a:p>
            <a:pPr algn="ctr"/>
            <a:r>
              <a:rPr lang="nb-NO" sz="1600">
                <a:sym typeface="Calibri"/>
              </a:rPr>
              <a:t>Kommunikasjonsansvarlig VIGO Moderniseringen</a:t>
            </a:r>
          </a:p>
        </p:txBody>
      </p:sp>
      <p:pic>
        <p:nvPicPr>
          <p:cNvPr id="3" name="Picture 2">
            <a:extLst>
              <a:ext uri="{FF2B5EF4-FFF2-40B4-BE49-F238E27FC236}">
                <a16:creationId xmlns:a16="http://schemas.microsoft.com/office/drawing/2014/main" id="{E6303CBE-1172-5938-C1E6-77A1F844BFA9}"/>
              </a:ext>
            </a:extLst>
          </p:cNvPr>
          <p:cNvPicPr>
            <a:picLocks noChangeAspect="1"/>
          </p:cNvPicPr>
          <p:nvPr/>
        </p:nvPicPr>
        <p:blipFill>
          <a:blip r:embed="rId7"/>
          <a:srcRect l="13250" t="-400" r="20363" b="17806"/>
          <a:stretch>
            <a:fillRect/>
          </a:stretch>
        </p:blipFill>
        <p:spPr>
          <a:xfrm>
            <a:off x="8724144" y="2278098"/>
            <a:ext cx="1969813" cy="2274372"/>
          </a:xfrm>
          <a:prstGeom prst="rect">
            <a:avLst/>
          </a:prstGeom>
        </p:spPr>
      </p:pic>
      <p:sp>
        <p:nvSpPr>
          <p:cNvPr id="9" name="Rektangel 8">
            <a:extLst>
              <a:ext uri="{FF2B5EF4-FFF2-40B4-BE49-F238E27FC236}">
                <a16:creationId xmlns:a16="http://schemas.microsoft.com/office/drawing/2014/main" id="{79972944-F256-EFBC-2230-E51CBE37009C}"/>
              </a:ext>
            </a:extLst>
          </p:cNvPr>
          <p:cNvSpPr/>
          <p:nvPr/>
        </p:nvSpPr>
        <p:spPr>
          <a:xfrm>
            <a:off x="0" y="6558116"/>
            <a:ext cx="971231" cy="299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12897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3CC59574-4A4C-4F37-30F6-35B22595D17F}"/>
              </a:ext>
            </a:extLst>
          </p:cNvPr>
          <p:cNvSpPr>
            <a:spLocks noGrp="1"/>
          </p:cNvSpPr>
          <p:nvPr>
            <p:ph type="sldNum" sz="quarter" idx="12"/>
          </p:nvPr>
        </p:nvSpPr>
        <p:spPr/>
        <p:txBody>
          <a:bodyPr/>
          <a:lstStyle/>
          <a:p>
            <a:fld id="{BE2ACD00-28B2-4D17-A930-2C9F8441C7CA}" type="slidenum">
              <a:rPr lang="nb-NO" smtClean="0"/>
              <a:pPr/>
              <a:t>20</a:t>
            </a:fld>
            <a:endParaRPr lang="nb-NO"/>
          </a:p>
        </p:txBody>
      </p:sp>
      <p:sp>
        <p:nvSpPr>
          <p:cNvPr id="3" name="Tittel 2">
            <a:extLst>
              <a:ext uri="{FF2B5EF4-FFF2-40B4-BE49-F238E27FC236}">
                <a16:creationId xmlns:a16="http://schemas.microsoft.com/office/drawing/2014/main" id="{42DF0C91-4A28-D6D6-AEBC-0A853BB15639}"/>
              </a:ext>
            </a:extLst>
          </p:cNvPr>
          <p:cNvSpPr>
            <a:spLocks noGrp="1"/>
          </p:cNvSpPr>
          <p:nvPr>
            <p:ph type="title"/>
          </p:nvPr>
        </p:nvSpPr>
        <p:spPr/>
        <p:txBody>
          <a:bodyPr/>
          <a:lstStyle/>
          <a:p>
            <a:endParaRPr lang="nb-NO"/>
          </a:p>
        </p:txBody>
      </p:sp>
      <p:sp>
        <p:nvSpPr>
          <p:cNvPr id="4" name="AutoShape 2" descr="lenke tilbake til fremsiden  logo">
            <a:extLst>
              <a:ext uri="{FF2B5EF4-FFF2-40B4-BE49-F238E27FC236}">
                <a16:creationId xmlns:a16="http://schemas.microsoft.com/office/drawing/2014/main" id="{7E974C85-DD6F-DB84-D164-64471B54F1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4138355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3145-DC1C-28EA-051D-54E684926D8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0CB12C5-ECDA-2941-DE92-A137633F1E0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30CB12C5-ECDA-2941-DE92-A137633F1E0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lassholder for lysbildenummer 9">
            <a:extLst>
              <a:ext uri="{FF2B5EF4-FFF2-40B4-BE49-F238E27FC236}">
                <a16:creationId xmlns:a16="http://schemas.microsoft.com/office/drawing/2014/main" id="{6618527B-A6A1-FE01-36D9-17BF3F381980}"/>
              </a:ext>
            </a:extLst>
          </p:cNvPr>
          <p:cNvSpPr>
            <a:spLocks noGrp="1"/>
          </p:cNvSpPr>
          <p:nvPr>
            <p:ph type="sldNum" sz="quarter" idx="12"/>
          </p:nvPr>
        </p:nvSpPr>
        <p:spPr>
          <a:xfrm>
            <a:off x="10792460" y="6348715"/>
            <a:ext cx="391477" cy="153889"/>
          </a:xfrm>
        </p:spPr>
        <p:txBody>
          <a:bodyPr/>
          <a:lstStyle/>
          <a:p>
            <a:fld id="{BE2ACD00-28B2-4D17-A930-2C9F8441C7CA}" type="slidenum">
              <a:rPr lang="nb-NO" smtClean="0"/>
              <a:pPr/>
              <a:t>3</a:t>
            </a:fld>
            <a:endParaRPr lang="nb-NO"/>
          </a:p>
        </p:txBody>
      </p:sp>
      <p:graphicFrame>
        <p:nvGraphicFramePr>
          <p:cNvPr id="2" name="Tabell 1">
            <a:extLst>
              <a:ext uri="{FF2B5EF4-FFF2-40B4-BE49-F238E27FC236}">
                <a16:creationId xmlns:a16="http://schemas.microsoft.com/office/drawing/2014/main" id="{8D024BBF-DD3C-301C-EEB5-63E8AE9BF067}"/>
              </a:ext>
            </a:extLst>
          </p:cNvPr>
          <p:cNvGraphicFramePr>
            <a:graphicFrameLocks noGrp="1"/>
          </p:cNvGraphicFramePr>
          <p:nvPr>
            <p:extLst>
              <p:ext uri="{D42A27DB-BD31-4B8C-83A1-F6EECF244321}">
                <p14:modId xmlns:p14="http://schemas.microsoft.com/office/powerpoint/2010/main" val="212995725"/>
              </p:ext>
            </p:extLst>
          </p:nvPr>
        </p:nvGraphicFramePr>
        <p:xfrm>
          <a:off x="454434" y="1574800"/>
          <a:ext cx="8882466" cy="1854200"/>
        </p:xfrm>
        <a:graphic>
          <a:graphicData uri="http://schemas.openxmlformats.org/drawingml/2006/table">
            <a:tbl>
              <a:tblPr firstRow="1" bandRow="1">
                <a:tableStyleId>{5C22544A-7EE6-4342-B048-85BDC9FD1C3A}</a:tableStyleId>
              </a:tblPr>
              <a:tblGrid>
                <a:gridCol w="368618">
                  <a:extLst>
                    <a:ext uri="{9D8B030D-6E8A-4147-A177-3AD203B41FA5}">
                      <a16:colId xmlns:a16="http://schemas.microsoft.com/office/drawing/2014/main" val="2624457249"/>
                    </a:ext>
                  </a:extLst>
                </a:gridCol>
                <a:gridCol w="6176633">
                  <a:extLst>
                    <a:ext uri="{9D8B030D-6E8A-4147-A177-3AD203B41FA5}">
                      <a16:colId xmlns:a16="http://schemas.microsoft.com/office/drawing/2014/main" val="1016462838"/>
                    </a:ext>
                  </a:extLst>
                </a:gridCol>
                <a:gridCol w="2337215">
                  <a:extLst>
                    <a:ext uri="{9D8B030D-6E8A-4147-A177-3AD203B41FA5}">
                      <a16:colId xmlns:a16="http://schemas.microsoft.com/office/drawing/2014/main" val="2854949071"/>
                    </a:ext>
                  </a:extLst>
                </a:gridCol>
              </a:tblGrid>
              <a:tr h="370840">
                <a:tc>
                  <a:txBody>
                    <a:bodyPr/>
                    <a:lstStyle/>
                    <a:p>
                      <a:pPr rtl="0"/>
                      <a:r>
                        <a:rPr lang="nb-NO" b="0"/>
                        <a:t>Nr</a:t>
                      </a:r>
                    </a:p>
                  </a:txBody>
                  <a:tcPr/>
                </a:tc>
                <a:tc>
                  <a:txBody>
                    <a:bodyPr/>
                    <a:lstStyle/>
                    <a:p>
                      <a:pPr rtl="0"/>
                      <a:r>
                        <a:rPr lang="nb-NO" b="0"/>
                        <a:t>Agendapunkt</a:t>
                      </a:r>
                    </a:p>
                  </a:txBody>
                  <a:tcPr/>
                </a:tc>
                <a:tc>
                  <a:txBody>
                    <a:bodyPr/>
                    <a:lstStyle/>
                    <a:p>
                      <a:pPr rtl="0"/>
                      <a:r>
                        <a:rPr lang="nb-NO" b="0"/>
                        <a:t>Hvem</a:t>
                      </a:r>
                    </a:p>
                  </a:txBody>
                  <a:tcPr/>
                </a:tc>
                <a:extLst>
                  <a:ext uri="{0D108BD9-81ED-4DB2-BD59-A6C34878D82A}">
                    <a16:rowId xmlns:a16="http://schemas.microsoft.com/office/drawing/2014/main" val="278981440"/>
                  </a:ext>
                </a:extLst>
              </a:tr>
              <a:tr h="370840">
                <a:tc>
                  <a:txBody>
                    <a:bodyPr/>
                    <a:lstStyle/>
                    <a:p>
                      <a:pPr rtl="0"/>
                      <a:r>
                        <a:rPr lang="nb-NO"/>
                        <a:t>1</a:t>
                      </a:r>
                    </a:p>
                  </a:txBody>
                  <a:tcPr/>
                </a:tc>
                <a:tc>
                  <a:txBody>
                    <a:bodyPr/>
                    <a:lstStyle/>
                    <a:p>
                      <a:pPr lvl="0" rtl="0"/>
                      <a:r>
                        <a:rPr lang="nb-NO"/>
                        <a:t>Statusoppdatering og informasjon fra VIGO-moderniseringen</a:t>
                      </a:r>
                    </a:p>
                  </a:txBody>
                  <a:tcPr/>
                </a:tc>
                <a:tc>
                  <a:txBody>
                    <a:bodyPr/>
                    <a:lstStyle/>
                    <a:p>
                      <a:pPr rtl="0"/>
                      <a:r>
                        <a:rPr lang="nb-NO"/>
                        <a:t>Benedicte Glad</a:t>
                      </a:r>
                    </a:p>
                  </a:txBody>
                  <a:tcPr/>
                </a:tc>
                <a:extLst>
                  <a:ext uri="{0D108BD9-81ED-4DB2-BD59-A6C34878D82A}">
                    <a16:rowId xmlns:a16="http://schemas.microsoft.com/office/drawing/2014/main" val="1525849328"/>
                  </a:ext>
                </a:extLst>
              </a:tr>
              <a:tr h="370840">
                <a:tc>
                  <a:txBody>
                    <a:bodyPr/>
                    <a:lstStyle/>
                    <a:p>
                      <a:pPr rtl="0"/>
                      <a:r>
                        <a:rPr lang="nb-NO"/>
                        <a:t>2</a:t>
                      </a:r>
                    </a:p>
                  </a:txBody>
                  <a:tcPr/>
                </a:tc>
                <a:tc>
                  <a:txBody>
                    <a:bodyPr/>
                    <a:lstStyle/>
                    <a:p>
                      <a:pPr lvl="0" rtl="0"/>
                      <a:r>
                        <a:rPr lang="nb-NO"/>
                        <a:t>Videre detaljering av funksjonelle behov og involvering av fagressurser</a:t>
                      </a:r>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a:t>Jonas Bjørkå-Hjortdal </a:t>
                      </a:r>
                    </a:p>
                  </a:txBody>
                  <a:tcPr/>
                </a:tc>
                <a:extLst>
                  <a:ext uri="{0D108BD9-81ED-4DB2-BD59-A6C34878D82A}">
                    <a16:rowId xmlns:a16="http://schemas.microsoft.com/office/drawing/2014/main" val="1080129124"/>
                  </a:ext>
                </a:extLst>
              </a:tr>
              <a:tr h="370840">
                <a:tc>
                  <a:txBody>
                    <a:bodyPr/>
                    <a:lstStyle/>
                    <a:p>
                      <a:pPr rtl="0"/>
                      <a:r>
                        <a:rPr lang="nb-NO"/>
                        <a:t>3</a:t>
                      </a:r>
                    </a:p>
                  </a:txBody>
                  <a:tcPr/>
                </a:tc>
                <a:tc>
                  <a:txBody>
                    <a:bodyPr/>
                    <a:lstStyle/>
                    <a:p>
                      <a:pPr lvl="0" rtl="0"/>
                      <a:r>
                        <a:rPr lang="nb-NO"/>
                        <a:t>Arkiv i VIGO-moderniseringen </a:t>
                      </a:r>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a:t>Anne Synnøve Sundsteigen</a:t>
                      </a:r>
                    </a:p>
                  </a:txBody>
                  <a:tcPr/>
                </a:tc>
                <a:extLst>
                  <a:ext uri="{0D108BD9-81ED-4DB2-BD59-A6C34878D82A}">
                    <a16:rowId xmlns:a16="http://schemas.microsoft.com/office/drawing/2014/main" val="838300909"/>
                  </a:ext>
                </a:extLst>
              </a:tr>
              <a:tr h="370840">
                <a:tc>
                  <a:txBody>
                    <a:bodyPr/>
                    <a:lstStyle/>
                    <a:p>
                      <a:pPr rtl="0"/>
                      <a:r>
                        <a:rPr lang="nb-NO"/>
                        <a:t>4</a:t>
                      </a:r>
                    </a:p>
                  </a:txBody>
                  <a:tcPr/>
                </a:tc>
                <a:tc>
                  <a:txBody>
                    <a:bodyPr/>
                    <a:lstStyle/>
                    <a:p>
                      <a:pPr lvl="0" rtl="0"/>
                      <a:r>
                        <a:rPr lang="nb-NO"/>
                        <a:t>Videre kommunikasjon ut til Fylkeskommunene </a:t>
                      </a:r>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a:t>Anne Synnøve Sundsteigen</a:t>
                      </a:r>
                    </a:p>
                  </a:txBody>
                  <a:tcPr/>
                </a:tc>
                <a:extLst>
                  <a:ext uri="{0D108BD9-81ED-4DB2-BD59-A6C34878D82A}">
                    <a16:rowId xmlns:a16="http://schemas.microsoft.com/office/drawing/2014/main" val="1021797288"/>
                  </a:ext>
                </a:extLst>
              </a:tr>
            </a:tbl>
          </a:graphicData>
        </a:graphic>
      </p:graphicFrame>
      <p:sp>
        <p:nvSpPr>
          <p:cNvPr id="5" name="TextBox 26">
            <a:extLst>
              <a:ext uri="{FF2B5EF4-FFF2-40B4-BE49-F238E27FC236}">
                <a16:creationId xmlns:a16="http://schemas.microsoft.com/office/drawing/2014/main" id="{890D56D6-0A3B-E225-52B8-B5980448FD5D}"/>
              </a:ext>
            </a:extLst>
          </p:cNvPr>
          <p:cNvSpPr txBox="1"/>
          <p:nvPr/>
        </p:nvSpPr>
        <p:spPr>
          <a:xfrm>
            <a:off x="454434" y="457916"/>
            <a:ext cx="10124768" cy="4308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l"/>
            <a:r>
              <a:rPr lang="nb-NO" sz="2800">
                <a:solidFill>
                  <a:schemeClr val="accent1"/>
                </a:solidFill>
              </a:rPr>
              <a:t>Agenda informasjonsmøte 27.03.26</a:t>
            </a:r>
          </a:p>
        </p:txBody>
      </p:sp>
      <p:sp>
        <p:nvSpPr>
          <p:cNvPr id="6" name="Rektangel 5">
            <a:extLst>
              <a:ext uri="{FF2B5EF4-FFF2-40B4-BE49-F238E27FC236}">
                <a16:creationId xmlns:a16="http://schemas.microsoft.com/office/drawing/2014/main" id="{5708DD2E-DBEA-B7A1-604A-14F332E78FA7}"/>
              </a:ext>
            </a:extLst>
          </p:cNvPr>
          <p:cNvSpPr/>
          <p:nvPr/>
        </p:nvSpPr>
        <p:spPr>
          <a:xfrm>
            <a:off x="0" y="6502604"/>
            <a:ext cx="957263"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9187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78F95-7D07-3932-712B-654357D4CC9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4A57EF9-5970-303B-232A-E479AD0CECD1}"/>
              </a:ext>
            </a:extLst>
          </p:cNvPr>
          <p:cNvGraphicFramePr>
            <a:graphicFrameLocks noChangeAspect="1"/>
          </p:cNvGraphicFramePr>
          <p:nvPr>
            <p:custDataLst>
              <p:tags r:id="rId1"/>
            </p:custDataLst>
            <p:extLst>
              <p:ext uri="{D42A27DB-BD31-4B8C-83A1-F6EECF244321}">
                <p14:modId xmlns:p14="http://schemas.microsoft.com/office/powerpoint/2010/main" val="39141460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14A57EF9-5970-303B-232A-E479AD0CECD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lassholder for lysbildenummer 9">
            <a:extLst>
              <a:ext uri="{FF2B5EF4-FFF2-40B4-BE49-F238E27FC236}">
                <a16:creationId xmlns:a16="http://schemas.microsoft.com/office/drawing/2014/main" id="{69C1C91E-FF35-57DC-0D12-02D1D0A4C6AC}"/>
              </a:ext>
            </a:extLst>
          </p:cNvPr>
          <p:cNvSpPr>
            <a:spLocks noGrp="1"/>
          </p:cNvSpPr>
          <p:nvPr>
            <p:ph type="sldNum" sz="quarter" idx="12"/>
          </p:nvPr>
        </p:nvSpPr>
        <p:spPr>
          <a:xfrm>
            <a:off x="10792460" y="6348715"/>
            <a:ext cx="391477" cy="153889"/>
          </a:xfrm>
        </p:spPr>
        <p:txBody>
          <a:bodyPr/>
          <a:lstStyle/>
          <a:p>
            <a:fld id="{BE2ACD00-28B2-4D17-A930-2C9F8441C7CA}" type="slidenum">
              <a:rPr lang="nb-NO" smtClean="0"/>
              <a:pPr/>
              <a:t>4</a:t>
            </a:fld>
            <a:endParaRPr lang="nb-NO"/>
          </a:p>
        </p:txBody>
      </p:sp>
      <p:sp>
        <p:nvSpPr>
          <p:cNvPr id="2" name="Tittel 4">
            <a:extLst>
              <a:ext uri="{FF2B5EF4-FFF2-40B4-BE49-F238E27FC236}">
                <a16:creationId xmlns:a16="http://schemas.microsoft.com/office/drawing/2014/main" id="{B2B94021-9BCF-9DBA-B0E5-612035CAA529}"/>
              </a:ext>
            </a:extLst>
          </p:cNvPr>
          <p:cNvSpPr>
            <a:spLocks noGrp="1"/>
          </p:cNvSpPr>
          <p:nvPr>
            <p:ph type="title"/>
          </p:nvPr>
        </p:nvSpPr>
        <p:spPr>
          <a:xfrm>
            <a:off x="393538" y="589999"/>
            <a:ext cx="10154444" cy="769442"/>
          </a:xfrm>
        </p:spPr>
        <p:txBody>
          <a:bodyPr vert="horz"/>
          <a:lstStyle/>
          <a:p>
            <a:r>
              <a:rPr lang="nb-NO"/>
              <a:t>Statusoppdatering VIGO-moderniseringen</a:t>
            </a:r>
          </a:p>
        </p:txBody>
      </p:sp>
      <p:sp>
        <p:nvSpPr>
          <p:cNvPr id="5" name="Rectangle 12">
            <a:extLst>
              <a:ext uri="{FF2B5EF4-FFF2-40B4-BE49-F238E27FC236}">
                <a16:creationId xmlns:a16="http://schemas.microsoft.com/office/drawing/2014/main" id="{0E730485-069B-7EF7-C733-1FEB6B54C7F9}"/>
              </a:ext>
            </a:extLst>
          </p:cNvPr>
          <p:cNvSpPr/>
          <p:nvPr/>
        </p:nvSpPr>
        <p:spPr bwMode="auto">
          <a:xfrm>
            <a:off x="393538" y="1145059"/>
            <a:ext cx="11103137" cy="4868563"/>
          </a:xfrm>
          <a:prstGeom prst="rect">
            <a:avLst/>
          </a:prstGeom>
          <a:solidFill>
            <a:schemeClr val="bg2"/>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eaLnBrk="1" fontAlgn="base" latinLnBrk="0" hangingPunct="1">
              <a:lnSpc>
                <a:spcPct val="100000"/>
              </a:lnSpc>
              <a:spcBef>
                <a:spcPct val="0"/>
              </a:spcBef>
              <a:spcAft>
                <a:spcPct val="0"/>
              </a:spcAft>
              <a:buClrTx/>
              <a:buSzTx/>
              <a:buFontTx/>
              <a:buNone/>
              <a:tabLst/>
            </a:pPr>
            <a:endParaRPr kumimoji="0" lang="nb-NO" sz="1600" b="0" i="0" u="none" strike="noStrike" cap="none" normalizeH="0" baseline="0">
              <a:ln>
                <a:noFill/>
              </a:ln>
              <a:solidFill>
                <a:srgbClr val="FFFFFF"/>
              </a:solidFill>
              <a:effectLst/>
              <a:latin typeface="Arial" charset="0"/>
            </a:endParaRPr>
          </a:p>
        </p:txBody>
      </p:sp>
      <p:sp>
        <p:nvSpPr>
          <p:cNvPr id="6" name="Content Placeholder 2">
            <a:extLst>
              <a:ext uri="{FF2B5EF4-FFF2-40B4-BE49-F238E27FC236}">
                <a16:creationId xmlns:a16="http://schemas.microsoft.com/office/drawing/2014/main" id="{77F4D43E-A1A2-4D9A-0907-93BB318C7331}"/>
              </a:ext>
            </a:extLst>
          </p:cNvPr>
          <p:cNvSpPr>
            <a:spLocks noGrp="1"/>
          </p:cNvSpPr>
          <p:nvPr>
            <p:ph idx="1"/>
          </p:nvPr>
        </p:nvSpPr>
        <p:spPr>
          <a:xfrm>
            <a:off x="2505451" y="1098554"/>
            <a:ext cx="7181098" cy="485766"/>
          </a:xfrm>
        </p:spPr>
        <p:txBody>
          <a:bodyPr/>
          <a:lstStyle/>
          <a:p>
            <a:pPr marL="0" indent="0" algn="ctr">
              <a:buNone/>
            </a:pPr>
            <a:endParaRPr lang="nb-NO" sz="600">
              <a:solidFill>
                <a:schemeClr val="tx2"/>
              </a:solidFill>
            </a:endParaRPr>
          </a:p>
          <a:p>
            <a:pPr marL="0" indent="0" algn="ctr">
              <a:buNone/>
            </a:pPr>
            <a:r>
              <a:rPr lang="nb-NO" sz="2000">
                <a:solidFill>
                  <a:schemeClr val="accent1"/>
                </a:solidFill>
              </a:rPr>
              <a:t>Fase 1: Anskaffelsen</a:t>
            </a:r>
          </a:p>
        </p:txBody>
      </p:sp>
      <p:sp>
        <p:nvSpPr>
          <p:cNvPr id="7" name="Rectangle 13">
            <a:extLst>
              <a:ext uri="{FF2B5EF4-FFF2-40B4-BE49-F238E27FC236}">
                <a16:creationId xmlns:a16="http://schemas.microsoft.com/office/drawing/2014/main" id="{7D0EB2A6-0F76-1576-C7B0-95CFD21E2AE9}"/>
              </a:ext>
            </a:extLst>
          </p:cNvPr>
          <p:cNvSpPr/>
          <p:nvPr/>
        </p:nvSpPr>
        <p:spPr bwMode="auto">
          <a:xfrm>
            <a:off x="1777097" y="1963934"/>
            <a:ext cx="9521285" cy="931762"/>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indent="-171450" fontAlgn="base">
              <a:spcBef>
                <a:spcPct val="0"/>
              </a:spcBef>
              <a:spcAft>
                <a:spcPts val="600"/>
              </a:spcAft>
              <a:buFont typeface="Arial" panose="020B0604020202020204" pitchFamily="34" charset="0"/>
              <a:buChar char="•"/>
            </a:pPr>
            <a:r>
              <a:rPr lang="nb-NO">
                <a:latin typeface="+mj-lt"/>
              </a:rPr>
              <a:t>Publiseringen av VIGO-moderniseringen er utsatt. Det er foreløpig ikke satt en ny dato for når anskaffelsen skal publiseres  </a:t>
            </a:r>
          </a:p>
        </p:txBody>
      </p:sp>
      <p:sp>
        <p:nvSpPr>
          <p:cNvPr id="8" name="Rectangle 14">
            <a:extLst>
              <a:ext uri="{FF2B5EF4-FFF2-40B4-BE49-F238E27FC236}">
                <a16:creationId xmlns:a16="http://schemas.microsoft.com/office/drawing/2014/main" id="{A736BEE8-49BD-6CBF-2BBB-9F97A2FE06AD}"/>
              </a:ext>
            </a:extLst>
          </p:cNvPr>
          <p:cNvSpPr/>
          <p:nvPr/>
        </p:nvSpPr>
        <p:spPr bwMode="auto">
          <a:xfrm>
            <a:off x="1777097" y="3318987"/>
            <a:ext cx="9557751" cy="931762"/>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fontAlgn="base">
              <a:spcBef>
                <a:spcPct val="0"/>
              </a:spcBef>
              <a:spcAft>
                <a:spcPts val="600"/>
              </a:spcAft>
              <a:buFont typeface="Arial" panose="020B0604020202020204" pitchFamily="34" charset="0"/>
              <a:buChar char="•"/>
            </a:pPr>
            <a:r>
              <a:rPr lang="nb-NO"/>
              <a:t>Forsinkelsen fører til at både anskaffelsen og oppstarten av prosjektet med ny leverandør blir utsatt.</a:t>
            </a:r>
          </a:p>
        </p:txBody>
      </p:sp>
      <p:sp>
        <p:nvSpPr>
          <p:cNvPr id="12" name="Oval 80">
            <a:extLst>
              <a:ext uri="{FF2B5EF4-FFF2-40B4-BE49-F238E27FC236}">
                <a16:creationId xmlns:a16="http://schemas.microsoft.com/office/drawing/2014/main" id="{D573A346-2B11-5C03-4EF7-F2FFA580B449}"/>
              </a:ext>
            </a:extLst>
          </p:cNvPr>
          <p:cNvSpPr/>
          <p:nvPr/>
        </p:nvSpPr>
        <p:spPr bwMode="auto">
          <a:xfrm>
            <a:off x="595304" y="3273981"/>
            <a:ext cx="1052946" cy="1052946"/>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13" name="Graphic 133" descr="Clock">
            <a:extLst>
              <a:ext uri="{FF2B5EF4-FFF2-40B4-BE49-F238E27FC236}">
                <a16:creationId xmlns:a16="http://schemas.microsoft.com/office/drawing/2014/main" id="{9A5F821B-C0F7-8394-95BE-1232BC8CA8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990" y="3472817"/>
            <a:ext cx="673575" cy="673575"/>
          </a:xfrm>
          <a:prstGeom prst="rect">
            <a:avLst/>
          </a:prstGeom>
        </p:spPr>
      </p:pic>
      <p:sp>
        <p:nvSpPr>
          <p:cNvPr id="14" name="Oval 83">
            <a:extLst>
              <a:ext uri="{FF2B5EF4-FFF2-40B4-BE49-F238E27FC236}">
                <a16:creationId xmlns:a16="http://schemas.microsoft.com/office/drawing/2014/main" id="{AD449A0A-7951-85C8-30E9-E1DE2F9938C0}"/>
              </a:ext>
            </a:extLst>
          </p:cNvPr>
          <p:cNvSpPr/>
          <p:nvPr/>
        </p:nvSpPr>
        <p:spPr bwMode="auto">
          <a:xfrm>
            <a:off x="595304" y="1889612"/>
            <a:ext cx="1052946" cy="1052946"/>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15" name="Graphic 134" descr="Compass">
            <a:extLst>
              <a:ext uri="{FF2B5EF4-FFF2-40B4-BE49-F238E27FC236}">
                <a16:creationId xmlns:a16="http://schemas.microsoft.com/office/drawing/2014/main" id="{A110EF28-5D13-E410-353B-2E2C5D0B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4136" y="2073488"/>
            <a:ext cx="695283" cy="695283"/>
          </a:xfrm>
          <a:prstGeom prst="rect">
            <a:avLst/>
          </a:prstGeom>
        </p:spPr>
      </p:pic>
      <p:sp>
        <p:nvSpPr>
          <p:cNvPr id="23" name="Rectangle 30">
            <a:extLst>
              <a:ext uri="{FF2B5EF4-FFF2-40B4-BE49-F238E27FC236}">
                <a16:creationId xmlns:a16="http://schemas.microsoft.com/office/drawing/2014/main" id="{A78749B5-390F-A95C-A655-0A4F6713D574}"/>
              </a:ext>
            </a:extLst>
          </p:cNvPr>
          <p:cNvSpPr/>
          <p:nvPr/>
        </p:nvSpPr>
        <p:spPr bwMode="auto">
          <a:xfrm>
            <a:off x="1777098" y="2974188"/>
            <a:ext cx="1354408" cy="31496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lvl="0" algn="ctr" defTabSz="914400" rtl="0" eaLnBrk="1" fontAlgn="base" latinLnBrk="0" hangingPunct="1">
              <a:lnSpc>
                <a:spcPct val="100000"/>
              </a:lnSpc>
              <a:spcBef>
                <a:spcPct val="0"/>
              </a:spcBef>
              <a:spcAft>
                <a:spcPts val="300"/>
              </a:spcAft>
              <a:buClrTx/>
              <a:buSzTx/>
              <a:tabLst/>
              <a:defRPr/>
            </a:pPr>
            <a:r>
              <a:rPr kumimoji="0" lang="nb-NO" sz="1400" b="1" i="0" u="none" strike="noStrike" kern="1200" cap="none" spc="0" normalizeH="0" baseline="0" noProof="0">
                <a:ln>
                  <a:noFill/>
                </a:ln>
                <a:solidFill>
                  <a:schemeClr val="bg1"/>
                </a:solidFill>
                <a:effectLst/>
                <a:uLnTx/>
                <a:uFillTx/>
                <a:latin typeface="+mj-lt"/>
                <a:ea typeface="+mn-ea"/>
                <a:cs typeface="+mn-cs"/>
              </a:rPr>
              <a:t>TID</a:t>
            </a:r>
          </a:p>
        </p:txBody>
      </p:sp>
      <p:sp>
        <p:nvSpPr>
          <p:cNvPr id="24" name="Rectangle 30">
            <a:extLst>
              <a:ext uri="{FF2B5EF4-FFF2-40B4-BE49-F238E27FC236}">
                <a16:creationId xmlns:a16="http://schemas.microsoft.com/office/drawing/2014/main" id="{0EB12EF4-2708-4CEA-4EAD-E99136857A60}"/>
              </a:ext>
            </a:extLst>
          </p:cNvPr>
          <p:cNvSpPr/>
          <p:nvPr/>
        </p:nvSpPr>
        <p:spPr bwMode="auto">
          <a:xfrm>
            <a:off x="1777097" y="1609678"/>
            <a:ext cx="1354409" cy="31496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lvl="0" algn="ctr" defTabSz="914400" rtl="0" eaLnBrk="1" fontAlgn="base" latinLnBrk="0" hangingPunct="1">
              <a:lnSpc>
                <a:spcPct val="100000"/>
              </a:lnSpc>
              <a:spcBef>
                <a:spcPct val="0"/>
              </a:spcBef>
              <a:spcAft>
                <a:spcPts val="300"/>
              </a:spcAft>
              <a:buClrTx/>
              <a:buSzTx/>
              <a:tabLst/>
              <a:defRPr/>
            </a:pPr>
            <a:r>
              <a:rPr kumimoji="0" lang="nb-NO" sz="1400" b="1" i="0" u="none" strike="noStrike" kern="1200" cap="none" spc="0" normalizeH="0" baseline="0" noProof="0">
                <a:ln>
                  <a:noFill/>
                </a:ln>
                <a:solidFill>
                  <a:schemeClr val="bg1"/>
                </a:solidFill>
                <a:effectLst/>
                <a:uLnTx/>
                <a:uFillTx/>
                <a:latin typeface="+mj-lt"/>
                <a:ea typeface="+mn-ea"/>
                <a:cs typeface="+mn-cs"/>
              </a:rPr>
              <a:t>STATUS</a:t>
            </a:r>
          </a:p>
        </p:txBody>
      </p:sp>
      <p:sp>
        <p:nvSpPr>
          <p:cNvPr id="25" name="Rectangle 15">
            <a:extLst>
              <a:ext uri="{FF2B5EF4-FFF2-40B4-BE49-F238E27FC236}">
                <a16:creationId xmlns:a16="http://schemas.microsoft.com/office/drawing/2014/main" id="{3093974D-0011-A2C5-81AC-F56EEEA1C87F}"/>
              </a:ext>
            </a:extLst>
          </p:cNvPr>
          <p:cNvSpPr/>
          <p:nvPr/>
        </p:nvSpPr>
        <p:spPr bwMode="auto">
          <a:xfrm>
            <a:off x="1777096" y="4665953"/>
            <a:ext cx="9557751" cy="931762"/>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fontAlgn="base">
              <a:spcBef>
                <a:spcPct val="0"/>
              </a:spcBef>
              <a:spcAft>
                <a:spcPts val="600"/>
              </a:spcAft>
              <a:buFont typeface="Arial" panose="020B0604020202020204" pitchFamily="34" charset="0"/>
              <a:buChar char="•"/>
            </a:pPr>
            <a:r>
              <a:rPr lang="nb-NO">
                <a:latin typeface="+mj-lt"/>
              </a:rPr>
              <a:t>Prosjektgruppen har startet på nye oppgaver som gir verdi til innsiktsfasen med valgt leverandør og potensielt reduserer tiden som må benyttes til denne fasen. </a:t>
            </a:r>
          </a:p>
        </p:txBody>
      </p:sp>
      <p:sp>
        <p:nvSpPr>
          <p:cNvPr id="26" name="Oval 77">
            <a:extLst>
              <a:ext uri="{FF2B5EF4-FFF2-40B4-BE49-F238E27FC236}">
                <a16:creationId xmlns:a16="http://schemas.microsoft.com/office/drawing/2014/main" id="{D05212EA-EC43-9F2D-656D-6518EEA0CD24}"/>
              </a:ext>
            </a:extLst>
          </p:cNvPr>
          <p:cNvSpPr/>
          <p:nvPr/>
        </p:nvSpPr>
        <p:spPr bwMode="auto">
          <a:xfrm>
            <a:off x="595304" y="4586010"/>
            <a:ext cx="1052946" cy="1052946"/>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0" name="Rectangle 30">
            <a:extLst>
              <a:ext uri="{FF2B5EF4-FFF2-40B4-BE49-F238E27FC236}">
                <a16:creationId xmlns:a16="http://schemas.microsoft.com/office/drawing/2014/main" id="{1498608B-F583-6E52-B614-5F192ADD2244}"/>
              </a:ext>
            </a:extLst>
          </p:cNvPr>
          <p:cNvSpPr/>
          <p:nvPr/>
        </p:nvSpPr>
        <p:spPr bwMode="auto">
          <a:xfrm>
            <a:off x="1777097" y="4321583"/>
            <a:ext cx="1354407" cy="31496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lvl="0" algn="ctr" defTabSz="914400" rtl="0" eaLnBrk="1" fontAlgn="base" latinLnBrk="0" hangingPunct="1">
              <a:lnSpc>
                <a:spcPct val="100000"/>
              </a:lnSpc>
              <a:spcBef>
                <a:spcPct val="0"/>
              </a:spcBef>
              <a:spcAft>
                <a:spcPts val="300"/>
              </a:spcAft>
              <a:buClrTx/>
              <a:buSzTx/>
              <a:tabLst/>
              <a:defRPr/>
            </a:pPr>
            <a:r>
              <a:rPr kumimoji="0" lang="nb-NO" sz="1400" b="1" i="0" u="none" strike="noStrike" kern="1200" cap="none" spc="0" normalizeH="0" baseline="0" noProof="0">
                <a:ln>
                  <a:noFill/>
                </a:ln>
                <a:solidFill>
                  <a:schemeClr val="bg1"/>
                </a:solidFill>
                <a:effectLst/>
                <a:uLnTx/>
                <a:uFillTx/>
                <a:latin typeface="+mj-lt"/>
                <a:ea typeface="+mn-ea"/>
                <a:cs typeface="+mn-cs"/>
              </a:rPr>
              <a:t>NESTE STEG</a:t>
            </a:r>
          </a:p>
        </p:txBody>
      </p:sp>
      <p:sp>
        <p:nvSpPr>
          <p:cNvPr id="32" name="Rektangel 31">
            <a:extLst>
              <a:ext uri="{FF2B5EF4-FFF2-40B4-BE49-F238E27FC236}">
                <a16:creationId xmlns:a16="http://schemas.microsoft.com/office/drawing/2014/main" id="{25F76E6D-DF26-A0D9-0179-940FC4031EB6}"/>
              </a:ext>
            </a:extLst>
          </p:cNvPr>
          <p:cNvSpPr/>
          <p:nvPr/>
        </p:nvSpPr>
        <p:spPr>
          <a:xfrm>
            <a:off x="0" y="6502604"/>
            <a:ext cx="957263"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8" name="Grafikk 37" descr="Forskning med heldekkende fyll">
            <a:extLst>
              <a:ext uri="{FF2B5EF4-FFF2-40B4-BE49-F238E27FC236}">
                <a16:creationId xmlns:a16="http://schemas.microsoft.com/office/drawing/2014/main" id="{697D6705-DEC5-7CFB-D9A3-A366E8AC1D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153" y="4776831"/>
            <a:ext cx="690180" cy="690180"/>
          </a:xfrm>
          <a:prstGeom prst="rect">
            <a:avLst/>
          </a:prstGeom>
        </p:spPr>
      </p:pic>
    </p:spTree>
    <p:extLst>
      <p:ext uri="{BB962C8B-B14F-4D97-AF65-F5344CB8AC3E}">
        <p14:creationId xmlns:p14="http://schemas.microsoft.com/office/powerpoint/2010/main" val="303688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3B7E3-2D54-D19F-96E0-210B76EE632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C22E68B-785A-43DE-528F-4BE6B5D8A6E4}"/>
              </a:ext>
            </a:extLst>
          </p:cNvPr>
          <p:cNvGraphicFramePr>
            <a:graphicFrameLocks noChangeAspect="1"/>
          </p:cNvGraphicFramePr>
          <p:nvPr>
            <p:custDataLst>
              <p:tags r:id="rId1"/>
            </p:custDataLst>
            <p:extLst>
              <p:ext uri="{D42A27DB-BD31-4B8C-83A1-F6EECF244321}">
                <p14:modId xmlns:p14="http://schemas.microsoft.com/office/powerpoint/2010/main" val="23056524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C22E68B-785A-43DE-528F-4BE6B5D8A6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Avrundet rektangel 9">
            <a:extLst>
              <a:ext uri="{FF2B5EF4-FFF2-40B4-BE49-F238E27FC236}">
                <a16:creationId xmlns:a16="http://schemas.microsoft.com/office/drawing/2014/main" id="{94CD3A55-547A-C30F-9ADC-223930FCFB03}"/>
              </a:ext>
            </a:extLst>
          </p:cNvPr>
          <p:cNvSpPr/>
          <p:nvPr/>
        </p:nvSpPr>
        <p:spPr>
          <a:xfrm>
            <a:off x="710609" y="1730477"/>
            <a:ext cx="10770782" cy="4079384"/>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D0D0D">
                    <a:hueOff val="0"/>
                    <a:satOff val="0"/>
                    <a:lumOff val="0"/>
                    <a:alphaOff val="0"/>
                  </a:srgbClr>
                </a:solidFill>
                <a:effectLst/>
                <a:uLnTx/>
                <a:uFillTx/>
                <a:latin typeface="Inter"/>
                <a:ea typeface="+mn-ea"/>
                <a:cs typeface="+mn-cs"/>
              </a:rPr>
              <a:t> </a:t>
            </a:r>
          </a:p>
        </p:txBody>
      </p:sp>
      <p:sp>
        <p:nvSpPr>
          <p:cNvPr id="3" name="Plassholder for innhold 2">
            <a:extLst>
              <a:ext uri="{FF2B5EF4-FFF2-40B4-BE49-F238E27FC236}">
                <a16:creationId xmlns:a16="http://schemas.microsoft.com/office/drawing/2014/main" id="{F9794A36-B0B7-6C27-E760-EFD60FDC43F8}"/>
              </a:ext>
            </a:extLst>
          </p:cNvPr>
          <p:cNvSpPr>
            <a:spLocks noGrp="1"/>
          </p:cNvSpPr>
          <p:nvPr>
            <p:ph idx="1"/>
          </p:nvPr>
        </p:nvSpPr>
        <p:spPr>
          <a:xfrm>
            <a:off x="2170674" y="2234481"/>
            <a:ext cx="8926348" cy="2022691"/>
          </a:xfrm>
        </p:spPr>
        <p:txBody>
          <a:bodyPr/>
          <a:lstStyle/>
          <a:p>
            <a:pPr marL="0" indent="0">
              <a:buNone/>
            </a:pPr>
            <a:r>
              <a:rPr lang="nb-NO" sz="1800" b="1"/>
              <a:t>Hvorfor er publiseringen utsatt? </a:t>
            </a:r>
            <a:r>
              <a:rPr lang="nb-NO" sz="1800"/>
              <a:t>– Publiseringen  av VIGO-moderniseringen er midlertidig utsatt fordi det er uavklart hvilken plattform og infrastruktur den nye løsningen skal bygges på. Dette er et grunnleggende premiss for prosjektet, og etter en samlet risikovurdering ble det besluttet å utsette publiseringen til dette er avklart. Prosjektet har vurdert muligheten for å bruke NAIS-plattformen i dialog med NAV og med juridisk bistand. NAV har imidlertid gitt et prinsipielt avslag på bruk av NAIS slik prosjektet har foreslått per nå. </a:t>
            </a:r>
          </a:p>
        </p:txBody>
      </p:sp>
      <p:sp>
        <p:nvSpPr>
          <p:cNvPr id="4" name="Plassholder for lysbildenummer 3">
            <a:extLst>
              <a:ext uri="{FF2B5EF4-FFF2-40B4-BE49-F238E27FC236}">
                <a16:creationId xmlns:a16="http://schemas.microsoft.com/office/drawing/2014/main" id="{45F80533-1F69-A186-68CF-D85A05F4774C}"/>
              </a:ext>
            </a:extLst>
          </p:cNvPr>
          <p:cNvSpPr>
            <a:spLocks noGrp="1"/>
          </p:cNvSpPr>
          <p:nvPr>
            <p:ph type="sldNum" sz="quarter" idx="12"/>
          </p:nvPr>
        </p:nvSpPr>
        <p:spPr/>
        <p:txBody>
          <a:bodyPr/>
          <a:lstStyle/>
          <a:p>
            <a:fld id="{BE2ACD00-28B2-4D17-A930-2C9F8441C7CA}" type="slidenum">
              <a:rPr lang="nb-NO" smtClean="0"/>
              <a:t>5</a:t>
            </a:fld>
            <a:endParaRPr lang="nb-NO"/>
          </a:p>
        </p:txBody>
      </p:sp>
      <p:sp>
        <p:nvSpPr>
          <p:cNvPr id="5" name="Tittel 4">
            <a:extLst>
              <a:ext uri="{FF2B5EF4-FFF2-40B4-BE49-F238E27FC236}">
                <a16:creationId xmlns:a16="http://schemas.microsoft.com/office/drawing/2014/main" id="{63C3F528-7199-FD63-A1C1-444B6194EA2A}"/>
              </a:ext>
            </a:extLst>
          </p:cNvPr>
          <p:cNvSpPr>
            <a:spLocks noGrp="1"/>
          </p:cNvSpPr>
          <p:nvPr>
            <p:ph type="title"/>
          </p:nvPr>
        </p:nvSpPr>
        <p:spPr>
          <a:xfrm>
            <a:off x="833754" y="1229261"/>
            <a:ext cx="10154444" cy="769442"/>
          </a:xfrm>
        </p:spPr>
        <p:txBody>
          <a:bodyPr vert="horz"/>
          <a:lstStyle/>
          <a:p>
            <a:pPr lvl="0"/>
            <a:r>
              <a:rPr lang="nb-NO" b="1"/>
              <a:t>Hvorfor måtte vi utsette anskaffelsen av VIGO-moderniseringen?</a:t>
            </a:r>
            <a:br>
              <a:rPr lang="nb-NO" b="1"/>
            </a:br>
            <a:endParaRPr lang="nb-NO" b="1"/>
          </a:p>
        </p:txBody>
      </p:sp>
      <p:sp>
        <p:nvSpPr>
          <p:cNvPr id="8" name="Rektangel 7">
            <a:extLst>
              <a:ext uri="{FF2B5EF4-FFF2-40B4-BE49-F238E27FC236}">
                <a16:creationId xmlns:a16="http://schemas.microsoft.com/office/drawing/2014/main" id="{9300D67B-D055-714D-7EFA-0FBB2E1FFDF5}"/>
              </a:ext>
            </a:extLst>
          </p:cNvPr>
          <p:cNvSpPr/>
          <p:nvPr/>
        </p:nvSpPr>
        <p:spPr>
          <a:xfrm>
            <a:off x="0" y="6502604"/>
            <a:ext cx="957263"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58EC6EE6-DF1E-7441-4743-B850AEB234DF}"/>
              </a:ext>
            </a:extLst>
          </p:cNvPr>
          <p:cNvSpPr txBox="1"/>
          <p:nvPr/>
        </p:nvSpPr>
        <p:spPr>
          <a:xfrm>
            <a:off x="2170674" y="4682957"/>
            <a:ext cx="7098891"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lvl="0" eaLnBrk="0" fontAlgn="base" hangingPunct="0">
              <a:spcBef>
                <a:spcPct val="0"/>
              </a:spcBef>
              <a:spcAft>
                <a:spcPct val="0"/>
              </a:spcAft>
            </a:pPr>
            <a:r>
              <a:rPr lang="nb-NO" altLang="nb-NO" b="1">
                <a:solidFill>
                  <a:schemeClr val="tx1"/>
                </a:solidFill>
              </a:rPr>
              <a:t>Hva er NAIS? </a:t>
            </a:r>
            <a:r>
              <a:rPr lang="nb-NO" altLang="nb-NO">
                <a:solidFill>
                  <a:schemeClr val="tx1"/>
                </a:solidFill>
              </a:rPr>
              <a:t>– NAIS  er en teknisk plattform utviklet av NAV for å bygge, kjøre og drifte applikasjoner i skyen på en standardisert og sikker måte.</a:t>
            </a:r>
          </a:p>
        </p:txBody>
      </p:sp>
      <p:sp>
        <p:nvSpPr>
          <p:cNvPr id="12" name="Oval 83">
            <a:extLst>
              <a:ext uri="{FF2B5EF4-FFF2-40B4-BE49-F238E27FC236}">
                <a16:creationId xmlns:a16="http://schemas.microsoft.com/office/drawing/2014/main" id="{852C1B84-D0A4-EE7A-CD9B-4AA4BE6B8798}"/>
              </a:ext>
            </a:extLst>
          </p:cNvPr>
          <p:cNvSpPr/>
          <p:nvPr/>
        </p:nvSpPr>
        <p:spPr bwMode="auto">
          <a:xfrm>
            <a:off x="957263" y="4437625"/>
            <a:ext cx="1052946" cy="1052946"/>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15" name="Grafikk 14" descr="Databehandling i skyen med heldekkende fyll">
            <a:extLst>
              <a:ext uri="{FF2B5EF4-FFF2-40B4-BE49-F238E27FC236}">
                <a16:creationId xmlns:a16="http://schemas.microsoft.com/office/drawing/2014/main" id="{60890A4D-4485-F79F-5BD2-259CD8277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728" y="4593949"/>
            <a:ext cx="732015" cy="732015"/>
          </a:xfrm>
          <a:prstGeom prst="rect">
            <a:avLst/>
          </a:prstGeom>
        </p:spPr>
      </p:pic>
      <p:sp>
        <p:nvSpPr>
          <p:cNvPr id="16" name="Oval 83">
            <a:extLst>
              <a:ext uri="{FF2B5EF4-FFF2-40B4-BE49-F238E27FC236}">
                <a16:creationId xmlns:a16="http://schemas.microsoft.com/office/drawing/2014/main" id="{E6B18E05-644B-39B3-1CDA-FAC8AD6171AF}"/>
              </a:ext>
            </a:extLst>
          </p:cNvPr>
          <p:cNvSpPr/>
          <p:nvPr/>
        </p:nvSpPr>
        <p:spPr bwMode="auto">
          <a:xfrm>
            <a:off x="957263" y="2106804"/>
            <a:ext cx="1052946" cy="1052946"/>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19" name="Grafikk 18" descr="Informasjon med heldekkende fyll">
            <a:extLst>
              <a:ext uri="{FF2B5EF4-FFF2-40B4-BE49-F238E27FC236}">
                <a16:creationId xmlns:a16="http://schemas.microsoft.com/office/drawing/2014/main" id="{12BA2F9A-922A-5FC8-AC1F-7A18917086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535" y="2176077"/>
            <a:ext cx="914400" cy="914400"/>
          </a:xfrm>
          <a:prstGeom prst="rect">
            <a:avLst/>
          </a:prstGeom>
        </p:spPr>
      </p:pic>
    </p:spTree>
    <p:extLst>
      <p:ext uri="{BB962C8B-B14F-4D97-AF65-F5344CB8AC3E}">
        <p14:creationId xmlns:p14="http://schemas.microsoft.com/office/powerpoint/2010/main" val="2262783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EEA30-3D16-6BAD-0175-6B72C9F7EB2F}"/>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5A565C4-50BD-C610-09B8-B30A2466DC6B}"/>
              </a:ext>
            </a:extLst>
          </p:cNvPr>
          <p:cNvGraphicFramePr>
            <a:graphicFrameLocks noChangeAspect="1"/>
          </p:cNvGraphicFramePr>
          <p:nvPr>
            <p:custDataLst>
              <p:tags r:id="rId1"/>
            </p:custDataLst>
            <p:extLst>
              <p:ext uri="{D42A27DB-BD31-4B8C-83A1-F6EECF244321}">
                <p14:modId xmlns:p14="http://schemas.microsoft.com/office/powerpoint/2010/main" val="28864148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D5A565C4-50BD-C610-09B8-B30A2466DC6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Avrundet rektangel 6">
            <a:extLst>
              <a:ext uri="{FF2B5EF4-FFF2-40B4-BE49-F238E27FC236}">
                <a16:creationId xmlns:a16="http://schemas.microsoft.com/office/drawing/2014/main" id="{791064AF-DEC0-4857-19FC-2DD667ADCE26}"/>
              </a:ext>
            </a:extLst>
          </p:cNvPr>
          <p:cNvSpPr/>
          <p:nvPr/>
        </p:nvSpPr>
        <p:spPr>
          <a:xfrm>
            <a:off x="444843" y="882502"/>
            <a:ext cx="11174863" cy="509299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a:solidFill>
                <a:schemeClr val="tx1"/>
              </a:solidFill>
            </a:endParaRPr>
          </a:p>
          <a:p>
            <a:endParaRPr lang="nb-NO" b="1">
              <a:solidFill>
                <a:schemeClr val="tx1"/>
              </a:solidFill>
            </a:endParaRPr>
          </a:p>
          <a:p>
            <a:endParaRPr lang="nb-NO" b="1">
              <a:solidFill>
                <a:schemeClr val="tx1"/>
              </a:solidFill>
            </a:endParaRPr>
          </a:p>
          <a:p>
            <a:endParaRPr lang="nb-NO" b="1">
              <a:solidFill>
                <a:schemeClr val="tx1"/>
              </a:solidFill>
            </a:endParaRPr>
          </a:p>
          <a:p>
            <a:endParaRPr lang="nb-NO" b="1">
              <a:solidFill>
                <a:schemeClr val="tx1"/>
              </a:solidFill>
            </a:endParaRPr>
          </a:p>
          <a:p>
            <a:endParaRPr lang="nb-NO" b="1">
              <a:solidFill>
                <a:schemeClr val="tx1"/>
              </a:solidFill>
            </a:endParaRPr>
          </a:p>
          <a:p>
            <a:endParaRPr lang="nb-NO" b="1">
              <a:solidFill>
                <a:schemeClr val="tx1"/>
              </a:solidFill>
            </a:endParaRPr>
          </a:p>
          <a:p>
            <a:endParaRPr lang="nb-NO" b="1">
              <a:solidFill>
                <a:schemeClr val="tx1"/>
              </a:solidFill>
            </a:endParaRPr>
          </a:p>
          <a:p>
            <a:endParaRPr lang="nb-NO" b="1">
              <a:solidFill>
                <a:schemeClr val="tx1"/>
              </a:solidFill>
            </a:endParaRPr>
          </a:p>
          <a:p>
            <a:endParaRPr lang="nb-NO" b="1">
              <a:solidFill>
                <a:schemeClr val="tx1"/>
              </a:solidFill>
            </a:endParaRPr>
          </a:p>
          <a:p>
            <a:pPr algn="ctr"/>
            <a:endParaRPr lang="nb-NO"/>
          </a:p>
        </p:txBody>
      </p:sp>
      <p:sp>
        <p:nvSpPr>
          <p:cNvPr id="4" name="Plassholder for lysbildenummer 3">
            <a:extLst>
              <a:ext uri="{FF2B5EF4-FFF2-40B4-BE49-F238E27FC236}">
                <a16:creationId xmlns:a16="http://schemas.microsoft.com/office/drawing/2014/main" id="{6F953D48-35A0-61FE-8C61-3EA952525F04}"/>
              </a:ext>
            </a:extLst>
          </p:cNvPr>
          <p:cNvSpPr>
            <a:spLocks noGrp="1"/>
          </p:cNvSpPr>
          <p:nvPr>
            <p:ph type="sldNum" sz="quarter" idx="12"/>
          </p:nvPr>
        </p:nvSpPr>
        <p:spPr/>
        <p:txBody>
          <a:bodyPr/>
          <a:lstStyle/>
          <a:p>
            <a:fld id="{BE2ACD00-28B2-4D17-A930-2C9F8441C7CA}" type="slidenum">
              <a:rPr lang="nb-NO" smtClean="0"/>
              <a:t>6</a:t>
            </a:fld>
            <a:endParaRPr lang="nb-NO"/>
          </a:p>
        </p:txBody>
      </p:sp>
      <p:sp>
        <p:nvSpPr>
          <p:cNvPr id="5" name="Tittel 4">
            <a:extLst>
              <a:ext uri="{FF2B5EF4-FFF2-40B4-BE49-F238E27FC236}">
                <a16:creationId xmlns:a16="http://schemas.microsoft.com/office/drawing/2014/main" id="{6A128112-984F-C473-C1E8-2B57FFC5D183}"/>
              </a:ext>
            </a:extLst>
          </p:cNvPr>
          <p:cNvSpPr>
            <a:spLocks noGrp="1"/>
          </p:cNvSpPr>
          <p:nvPr>
            <p:ph type="title"/>
          </p:nvPr>
        </p:nvSpPr>
        <p:spPr>
          <a:xfrm>
            <a:off x="1029494" y="319585"/>
            <a:ext cx="10154444" cy="769442"/>
          </a:xfrm>
        </p:spPr>
        <p:txBody>
          <a:bodyPr vert="horz"/>
          <a:lstStyle/>
          <a:p>
            <a:r>
              <a:rPr lang="nb-NO" b="1"/>
              <a:t>Risiko ved å publisere konkurransen før plattformen er avklart</a:t>
            </a:r>
            <a:br>
              <a:rPr lang="nb-NO" b="1"/>
            </a:br>
            <a:endParaRPr lang="nb-NO"/>
          </a:p>
        </p:txBody>
      </p:sp>
      <p:sp>
        <p:nvSpPr>
          <p:cNvPr id="11" name="Rektangel 10">
            <a:extLst>
              <a:ext uri="{FF2B5EF4-FFF2-40B4-BE49-F238E27FC236}">
                <a16:creationId xmlns:a16="http://schemas.microsoft.com/office/drawing/2014/main" id="{016A0BDD-FAF9-447E-152C-E441029AF563}"/>
              </a:ext>
            </a:extLst>
          </p:cNvPr>
          <p:cNvSpPr/>
          <p:nvPr/>
        </p:nvSpPr>
        <p:spPr>
          <a:xfrm>
            <a:off x="0" y="6502604"/>
            <a:ext cx="957263"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Grafikk 2" descr="Advarsel med heldekkende fyll">
            <a:extLst>
              <a:ext uri="{FF2B5EF4-FFF2-40B4-BE49-F238E27FC236}">
                <a16:creationId xmlns:a16="http://schemas.microsoft.com/office/drawing/2014/main" id="{B2006924-21EC-8DDB-7964-2A6C5DD68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503" y="1053475"/>
            <a:ext cx="914400" cy="914400"/>
          </a:xfrm>
          <a:prstGeom prst="rect">
            <a:avLst/>
          </a:prstGeom>
        </p:spPr>
      </p:pic>
      <p:sp>
        <p:nvSpPr>
          <p:cNvPr id="2" name="TekstSylinder 1">
            <a:extLst>
              <a:ext uri="{FF2B5EF4-FFF2-40B4-BE49-F238E27FC236}">
                <a16:creationId xmlns:a16="http://schemas.microsoft.com/office/drawing/2014/main" id="{56D5E61C-7E81-9391-9DF3-29E76E20C6B5}"/>
              </a:ext>
            </a:extLst>
          </p:cNvPr>
          <p:cNvSpPr txBox="1"/>
          <p:nvPr/>
        </p:nvSpPr>
        <p:spPr>
          <a:xfrm>
            <a:off x="1622854" y="1269228"/>
            <a:ext cx="9619704"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r>
              <a:rPr lang="nb-NO" b="1">
                <a:solidFill>
                  <a:schemeClr val="accent1"/>
                </a:solidFill>
              </a:rPr>
              <a:t>VIGO-moderniseringen har vurdert risikoen ved å lyse ut konkurransen før plattformspørsmålet er formalisert og avklart.</a:t>
            </a:r>
          </a:p>
        </p:txBody>
      </p:sp>
      <p:sp>
        <p:nvSpPr>
          <p:cNvPr id="12" name="TekstSylinder 11">
            <a:extLst>
              <a:ext uri="{FF2B5EF4-FFF2-40B4-BE49-F238E27FC236}">
                <a16:creationId xmlns:a16="http://schemas.microsoft.com/office/drawing/2014/main" id="{377AE9AE-1183-0D67-61CF-448A5B03781F}"/>
              </a:ext>
            </a:extLst>
          </p:cNvPr>
          <p:cNvSpPr txBox="1"/>
          <p:nvPr/>
        </p:nvSpPr>
        <p:spPr>
          <a:xfrm>
            <a:off x="1708038" y="5393578"/>
            <a:ext cx="9280160"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r>
              <a:rPr lang="nb-NO" b="1">
                <a:solidFill>
                  <a:schemeClr val="tx1"/>
                </a:solidFill>
              </a:rPr>
              <a:t>Dette vurderes som uakseptabel risiko for et prosjekt av denne størrelsen og betydningen.</a:t>
            </a:r>
          </a:p>
        </p:txBody>
      </p:sp>
      <p:sp>
        <p:nvSpPr>
          <p:cNvPr id="16" name="Avrundet rektangel 15">
            <a:extLst>
              <a:ext uri="{FF2B5EF4-FFF2-40B4-BE49-F238E27FC236}">
                <a16:creationId xmlns:a16="http://schemas.microsoft.com/office/drawing/2014/main" id="{B095F6AC-5A73-5A26-CAB8-3550A9F99E6F}"/>
              </a:ext>
            </a:extLst>
          </p:cNvPr>
          <p:cNvSpPr/>
          <p:nvPr/>
        </p:nvSpPr>
        <p:spPr>
          <a:xfrm>
            <a:off x="668102" y="2016561"/>
            <a:ext cx="5411423" cy="310674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Grafikk 14" descr="Pil høyre med heldekkende fyll">
            <a:extLst>
              <a:ext uri="{FF2B5EF4-FFF2-40B4-BE49-F238E27FC236}">
                <a16:creationId xmlns:a16="http://schemas.microsoft.com/office/drawing/2014/main" id="{32872EB1-7F5B-D527-F195-65CBA5899E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80390" y="3179549"/>
            <a:ext cx="914400" cy="914400"/>
          </a:xfrm>
          <a:prstGeom prst="rect">
            <a:avLst/>
          </a:prstGeom>
        </p:spPr>
      </p:pic>
      <p:sp>
        <p:nvSpPr>
          <p:cNvPr id="18" name="Avrundet rektangel 17">
            <a:extLst>
              <a:ext uri="{FF2B5EF4-FFF2-40B4-BE49-F238E27FC236}">
                <a16:creationId xmlns:a16="http://schemas.microsoft.com/office/drawing/2014/main" id="{BB584066-94E3-A7C8-D2D7-C0CA9763C5B5}"/>
              </a:ext>
            </a:extLst>
          </p:cNvPr>
          <p:cNvSpPr/>
          <p:nvPr/>
        </p:nvSpPr>
        <p:spPr>
          <a:xfrm>
            <a:off x="6994790" y="2016561"/>
            <a:ext cx="4437240" cy="310674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12">
            <a:extLst>
              <a:ext uri="{FF2B5EF4-FFF2-40B4-BE49-F238E27FC236}">
                <a16:creationId xmlns:a16="http://schemas.microsoft.com/office/drawing/2014/main" id="{6795A37E-6DF3-DA1E-CFC1-85738ADAAC4E}"/>
              </a:ext>
            </a:extLst>
          </p:cNvPr>
          <p:cNvSpPr txBox="1"/>
          <p:nvPr/>
        </p:nvSpPr>
        <p:spPr>
          <a:xfrm>
            <a:off x="864975" y="2264786"/>
            <a:ext cx="5214551" cy="30469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r>
              <a:rPr lang="nb-NO">
                <a:solidFill>
                  <a:schemeClr val="tx1"/>
                </a:solidFill>
              </a:rPr>
              <a:t>Risikovurderingen viser at det vil være for høy risiko å:</a:t>
            </a:r>
          </a:p>
          <a:p>
            <a:endParaRPr lang="nb-NO">
              <a:solidFill>
                <a:schemeClr val="tx1"/>
              </a:solidFill>
            </a:endParaRPr>
          </a:p>
          <a:p>
            <a:pPr marL="285750" lvl="0" indent="-285750">
              <a:buFont typeface="Arial" panose="020B0604020202020204" pitchFamily="34" charset="0"/>
              <a:buChar char="•"/>
            </a:pPr>
            <a:r>
              <a:rPr lang="nb-NO">
                <a:solidFill>
                  <a:schemeClr val="tx1"/>
                </a:solidFill>
              </a:rPr>
              <a:t>Publisere konkurransegrunnlag uten avklart plattformvalg</a:t>
            </a:r>
          </a:p>
          <a:p>
            <a:pPr marL="285750" lvl="0" indent="-285750">
              <a:buFont typeface="Arial" panose="020B0604020202020204" pitchFamily="34" charset="0"/>
              <a:buChar char="•"/>
            </a:pPr>
            <a:r>
              <a:rPr lang="nb-NO">
                <a:solidFill>
                  <a:schemeClr val="tx1"/>
                </a:solidFill>
              </a:rPr>
              <a:t>Inngå avtale om plattform uten tydelig prosjekt- og tidsplan for plattformen</a:t>
            </a:r>
          </a:p>
          <a:p>
            <a:pPr marL="285750" lvl="0" indent="-285750">
              <a:buFont typeface="Arial" panose="020B0604020202020204" pitchFamily="34" charset="0"/>
              <a:buChar char="•"/>
            </a:pPr>
            <a:r>
              <a:rPr lang="nb-NO">
                <a:solidFill>
                  <a:schemeClr val="tx1"/>
                </a:solidFill>
              </a:rPr>
              <a:t>Starte utvikling av VIGO-systemet uten sikker infrastruktur</a:t>
            </a:r>
          </a:p>
          <a:p>
            <a:pPr marL="285750" lvl="0" indent="-285750">
              <a:buFont typeface="Arial" panose="020B0604020202020204" pitchFamily="34" charset="0"/>
              <a:buChar char="•"/>
            </a:pPr>
            <a:r>
              <a:rPr lang="nb-NO">
                <a:solidFill>
                  <a:schemeClr val="tx1"/>
                </a:solidFill>
              </a:rPr>
              <a:t>Forutsette en fremtidig plattform uten formell forankring og styringsmodell</a:t>
            </a:r>
          </a:p>
          <a:p>
            <a:pPr algn="l"/>
            <a:endParaRPr lang="nb-NO" err="1">
              <a:solidFill>
                <a:schemeClr val="accent1"/>
              </a:solidFill>
            </a:endParaRPr>
          </a:p>
        </p:txBody>
      </p:sp>
      <p:sp>
        <p:nvSpPr>
          <p:cNvPr id="10" name="TekstSylinder 9">
            <a:extLst>
              <a:ext uri="{FF2B5EF4-FFF2-40B4-BE49-F238E27FC236}">
                <a16:creationId xmlns:a16="http://schemas.microsoft.com/office/drawing/2014/main" id="{81C5FD2F-863A-B4AD-0A73-8A18F65EF930}"/>
              </a:ext>
            </a:extLst>
          </p:cNvPr>
          <p:cNvSpPr txBox="1"/>
          <p:nvPr/>
        </p:nvSpPr>
        <p:spPr>
          <a:xfrm>
            <a:off x="7261538" y="2153176"/>
            <a:ext cx="4045014" cy="276998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r>
              <a:rPr lang="nb-NO">
                <a:solidFill>
                  <a:schemeClr val="tx1"/>
                </a:solidFill>
              </a:rPr>
              <a:t>Det kan føre til følgende:</a:t>
            </a:r>
          </a:p>
          <a:p>
            <a:pPr marL="285750" lvl="0" indent="-285750">
              <a:buFont typeface="Arial" panose="020B0604020202020204" pitchFamily="34" charset="0"/>
              <a:buChar char="•"/>
            </a:pPr>
            <a:r>
              <a:rPr lang="nb-NO">
                <a:solidFill>
                  <a:schemeClr val="tx1"/>
                </a:solidFill>
              </a:rPr>
              <a:t>Betydelige forsinkelser i leveransen av Modernisert VIGO</a:t>
            </a:r>
          </a:p>
          <a:p>
            <a:pPr marL="285750" lvl="0" indent="-285750">
              <a:buFont typeface="Arial" panose="020B0604020202020204" pitchFamily="34" charset="0"/>
              <a:buChar char="•"/>
            </a:pPr>
            <a:r>
              <a:rPr lang="nb-NO">
                <a:solidFill>
                  <a:schemeClr val="tx1"/>
                </a:solidFill>
              </a:rPr>
              <a:t>Reforhandling av kontrakt med valgt leverandør</a:t>
            </a:r>
          </a:p>
          <a:p>
            <a:pPr marL="285750" lvl="0" indent="-285750">
              <a:buFont typeface="Arial" panose="020B0604020202020204" pitchFamily="34" charset="0"/>
              <a:buChar char="•"/>
            </a:pPr>
            <a:r>
              <a:rPr lang="nb-NO">
                <a:solidFill>
                  <a:schemeClr val="tx1"/>
                </a:solidFill>
              </a:rPr>
              <a:t>Betydelige kostnadsøkninger om et full satt prosjekt ikke får startet utviklingen på grunn av manglende plattform</a:t>
            </a:r>
          </a:p>
          <a:p>
            <a:pPr marL="285750" lvl="0" indent="-285750">
              <a:buFont typeface="Arial" panose="020B0604020202020204" pitchFamily="34" charset="0"/>
              <a:buChar char="•"/>
            </a:pPr>
            <a:r>
              <a:rPr lang="nb-NO">
                <a:solidFill>
                  <a:schemeClr val="tx1"/>
                </a:solidFill>
              </a:rPr>
              <a:t>Arkitekturmessige kompromisser</a:t>
            </a:r>
          </a:p>
          <a:p>
            <a:pPr marL="285750" lvl="0" indent="-285750">
              <a:buFont typeface="Arial" panose="020B0604020202020204" pitchFamily="34" charset="0"/>
              <a:buChar char="•"/>
            </a:pPr>
            <a:r>
              <a:rPr lang="nb-NO">
                <a:solidFill>
                  <a:schemeClr val="tx1"/>
                </a:solidFill>
              </a:rPr>
              <a:t>Økt leverandøravhengighet</a:t>
            </a:r>
          </a:p>
        </p:txBody>
      </p:sp>
    </p:spTree>
    <p:extLst>
      <p:ext uri="{BB962C8B-B14F-4D97-AF65-F5344CB8AC3E}">
        <p14:creationId xmlns:p14="http://schemas.microsoft.com/office/powerpoint/2010/main" val="983309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C6E1B6C-5C1A-CEF7-F09A-59A82F7990A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7C6E1B6C-5C1A-CEF7-F09A-59A82F7990A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4" name="Rektangel 73">
            <a:extLst>
              <a:ext uri="{FF2B5EF4-FFF2-40B4-BE49-F238E27FC236}">
                <a16:creationId xmlns:a16="http://schemas.microsoft.com/office/drawing/2014/main" id="{7297DB39-19AA-3F7F-2A0F-54DF6C7A963F}"/>
              </a:ext>
            </a:extLst>
          </p:cNvPr>
          <p:cNvSpPr/>
          <p:nvPr/>
        </p:nvSpPr>
        <p:spPr>
          <a:xfrm>
            <a:off x="175545" y="6326111"/>
            <a:ext cx="957263"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lysbildenummer 3">
            <a:extLst>
              <a:ext uri="{FF2B5EF4-FFF2-40B4-BE49-F238E27FC236}">
                <a16:creationId xmlns:a16="http://schemas.microsoft.com/office/drawing/2014/main" id="{34D13917-7FF8-C7F9-779D-BD0A90D03288}"/>
              </a:ext>
            </a:extLst>
          </p:cNvPr>
          <p:cNvSpPr>
            <a:spLocks noGrp="1"/>
          </p:cNvSpPr>
          <p:nvPr>
            <p:ph type="sldNum" sz="quarter" idx="12"/>
          </p:nvPr>
        </p:nvSpPr>
        <p:spPr>
          <a:xfrm>
            <a:off x="11128368" y="6348715"/>
            <a:ext cx="391477" cy="153889"/>
          </a:xfrm>
        </p:spPr>
        <p:txBody>
          <a:bodyPr/>
          <a:lstStyle/>
          <a:p>
            <a:fld id="{BE2ACD00-28B2-4D17-A930-2C9F8441C7CA}" type="slidenum">
              <a:rPr lang="nb-NO" smtClean="0"/>
              <a:t>7</a:t>
            </a:fld>
            <a:endParaRPr lang="nb-NO"/>
          </a:p>
        </p:txBody>
      </p:sp>
      <p:sp>
        <p:nvSpPr>
          <p:cNvPr id="69" name="Avrundet rektangel 68">
            <a:extLst>
              <a:ext uri="{FF2B5EF4-FFF2-40B4-BE49-F238E27FC236}">
                <a16:creationId xmlns:a16="http://schemas.microsoft.com/office/drawing/2014/main" id="{8628FA14-20F7-2706-407E-E6948FB60ABA}"/>
              </a:ext>
            </a:extLst>
          </p:cNvPr>
          <p:cNvSpPr/>
          <p:nvPr/>
        </p:nvSpPr>
        <p:spPr>
          <a:xfrm>
            <a:off x="742323" y="1417310"/>
            <a:ext cx="4837389" cy="51701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4">
            <a:extLst>
              <a:ext uri="{FF2B5EF4-FFF2-40B4-BE49-F238E27FC236}">
                <a16:creationId xmlns:a16="http://schemas.microsoft.com/office/drawing/2014/main" id="{4D9B6106-384A-337B-23A4-BDA04C19064E}"/>
              </a:ext>
            </a:extLst>
          </p:cNvPr>
          <p:cNvSpPr>
            <a:spLocks noGrp="1"/>
          </p:cNvSpPr>
          <p:nvPr>
            <p:ph type="title"/>
          </p:nvPr>
        </p:nvSpPr>
        <p:spPr>
          <a:xfrm>
            <a:off x="1029494" y="464605"/>
            <a:ext cx="10154444" cy="769442"/>
          </a:xfrm>
        </p:spPr>
        <p:txBody>
          <a:bodyPr vert="horz"/>
          <a:lstStyle/>
          <a:p>
            <a:r>
              <a:rPr lang="nb-NO"/>
              <a:t>Hvorfor er det nødvendig å informere Leverandør om infrastrukturplattform i anskaffelsen?</a:t>
            </a:r>
          </a:p>
        </p:txBody>
      </p:sp>
      <p:sp>
        <p:nvSpPr>
          <p:cNvPr id="29" name="TextBox 57">
            <a:extLst>
              <a:ext uri="{FF2B5EF4-FFF2-40B4-BE49-F238E27FC236}">
                <a16:creationId xmlns:a16="http://schemas.microsoft.com/office/drawing/2014/main" id="{6DBF4BF0-FBBE-6865-5C99-97910D5C7303}"/>
              </a:ext>
            </a:extLst>
          </p:cNvPr>
          <p:cNvSpPr txBox="1"/>
          <p:nvPr/>
        </p:nvSpPr>
        <p:spPr>
          <a:xfrm>
            <a:off x="973832" y="1593567"/>
            <a:ext cx="4544976" cy="4755148"/>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kumimoji="0" lang="nb-NO" b="1" i="0" u="none" strike="noStrike" kern="1200" cap="none" spc="0" normalizeH="0" baseline="0" noProof="0">
                <a:ln>
                  <a:noFill/>
                </a:ln>
                <a:solidFill>
                  <a:schemeClr val="accent1"/>
                </a:solidFill>
                <a:effectLst/>
                <a:uLnTx/>
                <a:uFillTx/>
                <a:ea typeface="Calibri" panose="020F0502020204030204" pitchFamily="34" charset="0"/>
                <a:cs typeface="Calibri" panose="020F0502020204030204" pitchFamily="34" charset="0"/>
              </a:rPr>
              <a:t>Grunnmuren</a:t>
            </a:r>
            <a:endParaRPr lang="nb-NO" sz="1500">
              <a:solidFill>
                <a:srgbClr val="1A1919"/>
              </a:solidFill>
              <a:ea typeface="Calibri" panose="020F0502020204030204" pitchFamily="34" charset="0"/>
              <a:cs typeface="Calibri" panose="020F0502020204030204" pitchFamily="34" charset="0"/>
            </a:endParaRPr>
          </a:p>
          <a:p>
            <a:pPr marR="0" lvl="0" defTabSz="457200" rtl="0" eaLnBrk="1" fontAlgn="auto" latinLnBrk="0" hangingPunct="1">
              <a:lnSpc>
                <a:spcPct val="100000"/>
              </a:lnSpc>
              <a:spcBef>
                <a:spcPts val="0"/>
              </a:spcBef>
              <a:spcAft>
                <a:spcPts val="0"/>
              </a:spcAft>
              <a:buClrTx/>
              <a:buSzTx/>
              <a:tabLst/>
              <a:defRPr/>
            </a:pPr>
            <a:r>
              <a:rPr lang="nb-NO" sz="1500">
                <a:solidFill>
                  <a:srgbClr val="1A1919"/>
                </a:solidFill>
                <a:ea typeface="Calibri" panose="020F0502020204030204" pitchFamily="34" charset="0"/>
                <a:cs typeface="Calibri" panose="020F0502020204030204" pitchFamily="34" charset="0"/>
              </a:rPr>
              <a:t>Plattformen er en del av løsningen – som grunnmuren i et hus.</a:t>
            </a:r>
          </a:p>
          <a:p>
            <a:pPr marR="0" lvl="0" defTabSz="457200" rtl="0" eaLnBrk="1" fontAlgn="auto" latinLnBrk="0" hangingPunct="1">
              <a:lnSpc>
                <a:spcPct val="100000"/>
              </a:lnSpc>
              <a:spcBef>
                <a:spcPts val="0"/>
              </a:spcBef>
              <a:spcAft>
                <a:spcPts val="0"/>
              </a:spcAft>
              <a:buClrTx/>
              <a:buSzTx/>
              <a:tabLst/>
              <a:defRPr/>
            </a:pPr>
            <a:r>
              <a:rPr lang="nb-NO" sz="1500">
                <a:solidFill>
                  <a:srgbClr val="1A1919"/>
                </a:solidFill>
                <a:ea typeface="Calibri" panose="020F0502020204030204" pitchFamily="34" charset="0"/>
                <a:cs typeface="Calibri" panose="020F0502020204030204" pitchFamily="34" charset="0"/>
              </a:rPr>
              <a:t>Uten felles rammer får vi usammenlignbare tilbud og dyre ombygginger</a:t>
            </a:r>
          </a:p>
          <a:p>
            <a:pPr marR="0" lvl="0" defTabSz="457200" rtl="0" eaLnBrk="1" fontAlgn="auto" latinLnBrk="0" hangingPunct="1">
              <a:lnSpc>
                <a:spcPct val="100000"/>
              </a:lnSpc>
              <a:spcBef>
                <a:spcPts val="0"/>
              </a:spcBef>
              <a:spcAft>
                <a:spcPts val="0"/>
              </a:spcAft>
              <a:buClrTx/>
              <a:buSzTx/>
              <a:tabLst/>
              <a:defRPr/>
            </a:pPr>
            <a:endParaRPr kumimoji="0" lang="nb-NO" b="0" i="0" u="none" strike="noStrike" kern="1200" cap="none" spc="0" normalizeH="0" baseline="0" noProof="0">
              <a:ln>
                <a:noFill/>
              </a:ln>
              <a:solidFill>
                <a:srgbClr val="1A1919"/>
              </a:solidFill>
              <a:effectLst/>
              <a:highlight>
                <a:srgbClr val="FFFF00"/>
              </a:highlight>
              <a:uLnTx/>
              <a:uFillTx/>
              <a:ea typeface="Calibri" panose="020F0502020204030204" pitchFamily="34" charset="0"/>
              <a:cs typeface="Calibri" panose="020F0502020204030204" pitchFamily="34" charset="0"/>
            </a:endParaRPr>
          </a:p>
          <a:p>
            <a:pPr marR="0" lvl="0" defTabSz="457200" rtl="0" eaLnBrk="1" fontAlgn="auto" latinLnBrk="0" hangingPunct="1">
              <a:lnSpc>
                <a:spcPct val="100000"/>
              </a:lnSpc>
              <a:spcBef>
                <a:spcPts val="0"/>
              </a:spcBef>
              <a:spcAft>
                <a:spcPts val="0"/>
              </a:spcAft>
              <a:buClrTx/>
              <a:buSzTx/>
              <a:tabLst/>
              <a:defRPr/>
            </a:pPr>
            <a:r>
              <a:rPr lang="nb-NO" b="1">
                <a:solidFill>
                  <a:schemeClr val="accent1"/>
                </a:solidFill>
                <a:ea typeface="Calibri" panose="020F0502020204030204" pitchFamily="34" charset="0"/>
                <a:cs typeface="Calibri" panose="020F0502020204030204" pitchFamily="34" charset="0"/>
              </a:rPr>
              <a:t>For å gi oss gode tilbud må leverandøren vite:</a:t>
            </a:r>
          </a:p>
          <a:p>
            <a:pPr marR="0" lvl="0" defTabSz="457200" rtl="0" eaLnBrk="1" fontAlgn="auto" latinLnBrk="0" hangingPunct="1">
              <a:lnSpc>
                <a:spcPct val="100000"/>
              </a:lnSpc>
              <a:spcBef>
                <a:spcPts val="0"/>
              </a:spcBef>
              <a:spcAft>
                <a:spcPts val="0"/>
              </a:spcAft>
              <a:buClrTx/>
              <a:buSzTx/>
              <a:tabLst/>
              <a:defRPr/>
            </a:pPr>
            <a:endParaRPr lang="nb-NO" sz="1500">
              <a:solidFill>
                <a:srgbClr val="1A1919"/>
              </a:solidFill>
              <a:ea typeface="Calibri" panose="020F0502020204030204" pitchFamily="34" charset="0"/>
              <a:cs typeface="Calibri" panose="020F0502020204030204" pitchFamily="34" charset="0"/>
            </a:endParaRPr>
          </a:p>
          <a:p>
            <a:pPr marL="171450" lvl="0" indent="-171450" defTabSz="457200" fontAlgn="auto">
              <a:buFont typeface="Arial" panose="020B0604020202020204" pitchFamily="34" charset="0"/>
              <a:buChar char="•"/>
              <a:defRPr/>
            </a:pPr>
            <a:r>
              <a:rPr lang="nb-NO" sz="1500" b="1">
                <a:solidFill>
                  <a:srgbClr val="1A1919"/>
                </a:solidFill>
                <a:ea typeface="Calibri" panose="020F0502020204030204" pitchFamily="34" charset="0"/>
                <a:cs typeface="Calibri" panose="020F0502020204030204" pitchFamily="34" charset="0"/>
              </a:rPr>
              <a:t>Hvor</a:t>
            </a:r>
            <a:r>
              <a:rPr lang="nb-NO" sz="1500">
                <a:solidFill>
                  <a:srgbClr val="1A1919"/>
                </a:solidFill>
                <a:ea typeface="Calibri" panose="020F0502020204030204" pitchFamily="34" charset="0"/>
                <a:cs typeface="Calibri" panose="020F0502020204030204" pitchFamily="34" charset="0"/>
              </a:rPr>
              <a:t> løsningen kjøre: sky/</a:t>
            </a:r>
            <a:r>
              <a:rPr lang="nb-NO" sz="1500" err="1">
                <a:solidFill>
                  <a:srgbClr val="1A1919"/>
                </a:solidFill>
                <a:ea typeface="Calibri" panose="020F0502020204030204" pitchFamily="34" charset="0"/>
                <a:cs typeface="Calibri" panose="020F0502020204030204" pitchFamily="34" charset="0"/>
              </a:rPr>
              <a:t>tenant</a:t>
            </a:r>
            <a:endParaRPr lang="nb-NO" sz="1500">
              <a:solidFill>
                <a:srgbClr val="1A1919"/>
              </a:solidFill>
              <a:ea typeface="Calibri" panose="020F0502020204030204" pitchFamily="34" charset="0"/>
              <a:cs typeface="Calibri" panose="020F0502020204030204" pitchFamily="34" charset="0"/>
            </a:endParaRPr>
          </a:p>
          <a:p>
            <a:pPr marL="171450" lvl="0" indent="-171450" defTabSz="457200" fontAlgn="auto">
              <a:buFont typeface="Arial" panose="020B0604020202020204" pitchFamily="34" charset="0"/>
              <a:buChar char="•"/>
              <a:defRPr/>
            </a:pPr>
            <a:r>
              <a:rPr lang="nb-NO" sz="1500" b="1">
                <a:solidFill>
                  <a:srgbClr val="1A1919"/>
                </a:solidFill>
                <a:ea typeface="Calibri" panose="020F0502020204030204" pitchFamily="34" charset="0"/>
                <a:cs typeface="Calibri" panose="020F0502020204030204" pitchFamily="34" charset="0"/>
              </a:rPr>
              <a:t>Hvordan</a:t>
            </a:r>
            <a:r>
              <a:rPr lang="nb-NO" sz="1500">
                <a:solidFill>
                  <a:srgbClr val="1A1919"/>
                </a:solidFill>
                <a:ea typeface="Calibri" panose="020F0502020204030204" pitchFamily="34" charset="0"/>
                <a:cs typeface="Calibri" panose="020F0502020204030204" pitchFamily="34" charset="0"/>
              </a:rPr>
              <a:t> det settes opp: (</a:t>
            </a:r>
            <a:r>
              <a:rPr lang="nb-NO" sz="1500" err="1">
                <a:solidFill>
                  <a:srgbClr val="1A1919"/>
                </a:solidFill>
                <a:ea typeface="Calibri" panose="020F0502020204030204" pitchFamily="34" charset="0"/>
                <a:cs typeface="Calibri" panose="020F0502020204030204" pitchFamily="34" charset="0"/>
              </a:rPr>
              <a:t>IaC</a:t>
            </a:r>
            <a:r>
              <a:rPr lang="nb-NO" sz="1500">
                <a:solidFill>
                  <a:srgbClr val="1A1919"/>
                </a:solidFill>
                <a:ea typeface="Calibri" panose="020F0502020204030204" pitchFamily="34" charset="0"/>
                <a:cs typeface="Calibri" panose="020F0502020204030204" pitchFamily="34" charset="0"/>
              </a:rPr>
              <a:t> og </a:t>
            </a:r>
            <a:r>
              <a:rPr lang="nb-NO" sz="1500" err="1">
                <a:solidFill>
                  <a:srgbClr val="1A1919"/>
                </a:solidFill>
                <a:ea typeface="Calibri" panose="020F0502020204030204" pitchFamily="34" charset="0"/>
                <a:cs typeface="Calibri" panose="020F0502020204030204" pitchFamily="34" charset="0"/>
              </a:rPr>
              <a:t>GitOps</a:t>
            </a:r>
            <a:r>
              <a:rPr lang="nb-NO" sz="1500">
                <a:solidFill>
                  <a:srgbClr val="1A1919"/>
                </a:solidFill>
                <a:ea typeface="Calibri" panose="020F0502020204030204" pitchFamily="34" charset="0"/>
                <a:cs typeface="Calibri" panose="020F0502020204030204" pitchFamily="34" charset="0"/>
              </a:rPr>
              <a:t>)</a:t>
            </a:r>
          </a:p>
          <a:p>
            <a:pPr marL="171450" lvl="0" indent="-171450" defTabSz="457200" fontAlgn="auto">
              <a:buFont typeface="Arial" panose="020B0604020202020204" pitchFamily="34" charset="0"/>
              <a:buChar char="•"/>
              <a:defRPr/>
            </a:pPr>
            <a:r>
              <a:rPr lang="nb-NO" sz="1500" b="1">
                <a:solidFill>
                  <a:srgbClr val="1A1919"/>
                </a:solidFill>
                <a:ea typeface="Calibri" panose="020F0502020204030204" pitchFamily="34" charset="0"/>
                <a:cs typeface="Calibri" panose="020F0502020204030204" pitchFamily="34" charset="0"/>
              </a:rPr>
              <a:t>Hvordan</a:t>
            </a:r>
            <a:r>
              <a:rPr lang="nb-NO" sz="1500">
                <a:solidFill>
                  <a:srgbClr val="1A1919"/>
                </a:solidFill>
                <a:ea typeface="Calibri" panose="020F0502020204030204" pitchFamily="34" charset="0"/>
                <a:cs typeface="Calibri" panose="020F0502020204030204" pitchFamily="34" charset="0"/>
              </a:rPr>
              <a:t> apper kjøres: kontainere på </a:t>
            </a:r>
            <a:r>
              <a:rPr lang="nb-NO" sz="1500" err="1">
                <a:solidFill>
                  <a:srgbClr val="1A1919"/>
                </a:solidFill>
                <a:ea typeface="Calibri" panose="020F0502020204030204" pitchFamily="34" charset="0"/>
                <a:cs typeface="Calibri" panose="020F0502020204030204" pitchFamily="34" charset="0"/>
              </a:rPr>
              <a:t>Kubernetes</a:t>
            </a:r>
            <a:endParaRPr lang="nb-NO" sz="1500">
              <a:solidFill>
                <a:srgbClr val="1A1919"/>
              </a:solidFill>
              <a:ea typeface="Calibri" panose="020F0502020204030204" pitchFamily="34" charset="0"/>
              <a:cs typeface="Calibri" panose="020F0502020204030204" pitchFamily="34" charset="0"/>
            </a:endParaRPr>
          </a:p>
          <a:p>
            <a:pPr marL="171450" lvl="0" indent="-171450" defTabSz="457200" fontAlgn="auto">
              <a:buFont typeface="Arial" panose="020B0604020202020204" pitchFamily="34" charset="0"/>
              <a:buChar char="•"/>
              <a:defRPr/>
            </a:pPr>
            <a:r>
              <a:rPr lang="nb-NO" sz="1500" b="1">
                <a:solidFill>
                  <a:srgbClr val="1A1919"/>
                </a:solidFill>
                <a:ea typeface="Calibri" panose="020F0502020204030204" pitchFamily="34" charset="0"/>
                <a:cs typeface="Calibri" panose="020F0502020204030204" pitchFamily="34" charset="0"/>
              </a:rPr>
              <a:t>Hvordan</a:t>
            </a:r>
            <a:r>
              <a:rPr lang="nb-NO" sz="1500">
                <a:solidFill>
                  <a:srgbClr val="1A1919"/>
                </a:solidFill>
                <a:ea typeface="Calibri" panose="020F0502020204030204" pitchFamily="34" charset="0"/>
                <a:cs typeface="Calibri" panose="020F0502020204030204" pitchFamily="34" charset="0"/>
              </a:rPr>
              <a:t> ting knyttes sammen: (API/hendelser, )</a:t>
            </a:r>
          </a:p>
          <a:p>
            <a:pPr marR="0" lvl="0" defTabSz="457200" rtl="0" eaLnBrk="1" fontAlgn="auto" latinLnBrk="0" hangingPunct="1">
              <a:lnSpc>
                <a:spcPct val="100000"/>
              </a:lnSpc>
              <a:spcBef>
                <a:spcPts val="0"/>
              </a:spcBef>
              <a:spcAft>
                <a:spcPts val="0"/>
              </a:spcAft>
              <a:buClrTx/>
              <a:buSzTx/>
              <a:tabLst/>
              <a:defRPr/>
            </a:pPr>
            <a:endParaRPr lang="nb-NO" sz="1500">
              <a:solidFill>
                <a:srgbClr val="1A1919"/>
              </a:solidFill>
              <a:ea typeface="Calibri" panose="020F0502020204030204" pitchFamily="34" charset="0"/>
              <a:cs typeface="Calibri" panose="020F0502020204030204" pitchFamily="34" charset="0"/>
            </a:endParaRPr>
          </a:p>
          <a:p>
            <a:pPr marR="0" lvl="0" defTabSz="457200" rtl="0" eaLnBrk="1" fontAlgn="auto" latinLnBrk="0" hangingPunct="1">
              <a:lnSpc>
                <a:spcPct val="100000"/>
              </a:lnSpc>
              <a:spcBef>
                <a:spcPts val="0"/>
              </a:spcBef>
              <a:spcAft>
                <a:spcPts val="0"/>
              </a:spcAft>
              <a:buClrTx/>
              <a:buSzTx/>
              <a:tabLst/>
              <a:defRPr/>
            </a:pPr>
            <a:r>
              <a:rPr kumimoji="0" lang="nb-NO" b="1" i="0" u="none" strike="noStrike" kern="1200" cap="none" spc="0" normalizeH="0" baseline="0" noProof="0">
                <a:ln>
                  <a:noFill/>
                </a:ln>
                <a:solidFill>
                  <a:schemeClr val="accent1"/>
                </a:solidFill>
                <a:effectLst/>
                <a:uLnTx/>
                <a:uFillTx/>
                <a:ea typeface="Calibri" panose="020F0502020204030204" pitchFamily="34" charset="0"/>
                <a:cs typeface="Calibri" panose="020F0502020204030204" pitchFamily="34" charset="0"/>
              </a:rPr>
              <a:t>Hvis leverandøren ikke får denne informasjon:</a:t>
            </a:r>
            <a:br>
              <a:rPr kumimoji="0" lang="nb-NO" b="0" i="0" u="none" strike="noStrike" kern="1200" cap="none" spc="0" normalizeH="0" baseline="0" noProof="0">
                <a:ln>
                  <a:noFill/>
                </a:ln>
                <a:solidFill>
                  <a:srgbClr val="1A1919"/>
                </a:solidFill>
                <a:effectLst/>
                <a:uLnTx/>
                <a:uFillTx/>
                <a:ea typeface="Calibri" panose="020F0502020204030204" pitchFamily="34" charset="0"/>
                <a:cs typeface="Calibri" panose="020F0502020204030204" pitchFamily="34" charset="0"/>
              </a:rPr>
            </a:br>
            <a:endParaRPr kumimoji="0" lang="nb-NO" b="0" i="0" u="none" strike="noStrike" kern="1200" cap="none" spc="0" normalizeH="0" baseline="0" noProof="0">
              <a:ln>
                <a:noFill/>
              </a:ln>
              <a:solidFill>
                <a:srgbClr val="1A1919"/>
              </a:solidFill>
              <a:effectLst/>
              <a:uLnTx/>
              <a:uFillTx/>
              <a:ea typeface="Calibri" panose="020F0502020204030204" pitchFamily="34" charset="0"/>
              <a:cs typeface="Calibri" panose="020F050202020403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500">
                <a:solidFill>
                  <a:srgbClr val="1A1919"/>
                </a:solidFill>
                <a:ea typeface="Calibri" panose="020F0502020204030204" pitchFamily="34" charset="0"/>
                <a:cs typeface="Calibri" panose="020F0502020204030204" pitchFamily="34" charset="0"/>
              </a:rPr>
              <a:t>Risiko for usammenlignbare tilbud</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solidFill>
                  <a:srgbClr val="1A1919"/>
                </a:solidFill>
                <a:effectLst/>
                <a:uLnTx/>
                <a:uFillTx/>
                <a:ea typeface="Calibri" panose="020F0502020204030204" pitchFamily="34" charset="0"/>
                <a:cs typeface="Calibri" panose="020F0502020204030204" pitchFamily="34" charset="0"/>
              </a:rPr>
              <a:t>Feil estimering og dyre endringer</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500">
                <a:solidFill>
                  <a:srgbClr val="1A1919"/>
                </a:solidFill>
                <a:ea typeface="Calibri" panose="020F0502020204030204" pitchFamily="34" charset="0"/>
                <a:cs typeface="Calibri" panose="020F0502020204030204" pitchFamily="34" charset="0"/>
              </a:rPr>
              <a:t>Lock-in-risiko (vanskelig å flytte)</a:t>
            </a:r>
            <a:endParaRPr kumimoji="0" lang="nb-NO" sz="1500" b="0" i="0" u="none" strike="noStrike" kern="1200" cap="none" spc="0" normalizeH="0" baseline="0" noProof="0">
              <a:ln>
                <a:noFill/>
              </a:ln>
              <a:solidFill>
                <a:srgbClr val="1A1919"/>
              </a:solidFill>
              <a:effectLst/>
              <a:uLnTx/>
              <a:uFillTx/>
              <a:ea typeface="Calibri" panose="020F0502020204030204" pitchFamily="34" charset="0"/>
              <a:cs typeface="Calibri" panose="020F0502020204030204" pitchFamily="34" charset="0"/>
            </a:endParaRPr>
          </a:p>
        </p:txBody>
      </p:sp>
      <p:sp>
        <p:nvSpPr>
          <p:cNvPr id="31" name="Avrundet rektangel 30">
            <a:extLst>
              <a:ext uri="{FF2B5EF4-FFF2-40B4-BE49-F238E27FC236}">
                <a16:creationId xmlns:a16="http://schemas.microsoft.com/office/drawing/2014/main" id="{AC611B45-7034-A274-09B2-866E79AF8E4A}"/>
              </a:ext>
            </a:extLst>
          </p:cNvPr>
          <p:cNvSpPr/>
          <p:nvPr/>
        </p:nvSpPr>
        <p:spPr>
          <a:xfrm>
            <a:off x="5922642" y="2925369"/>
            <a:ext cx="5527035" cy="179888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Google Shape;7065;p153">
            <a:extLst>
              <a:ext uri="{FF2B5EF4-FFF2-40B4-BE49-F238E27FC236}">
                <a16:creationId xmlns:a16="http://schemas.microsoft.com/office/drawing/2014/main" id="{6B5652EB-613F-EFB5-2CB7-E363C95B0255}"/>
              </a:ext>
            </a:extLst>
          </p:cNvPr>
          <p:cNvSpPr/>
          <p:nvPr/>
        </p:nvSpPr>
        <p:spPr>
          <a:xfrm>
            <a:off x="10533981" y="4135656"/>
            <a:ext cx="336030" cy="111856"/>
          </a:xfrm>
          <a:prstGeom prst="ellipse">
            <a:avLst/>
          </a:prstGeom>
          <a:solidFill>
            <a:srgbClr val="DEDED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 name="Google Shape;7069;p153">
            <a:extLst>
              <a:ext uri="{FF2B5EF4-FFF2-40B4-BE49-F238E27FC236}">
                <a16:creationId xmlns:a16="http://schemas.microsoft.com/office/drawing/2014/main" id="{15AD02EE-CEE2-087A-5C45-C5DFB46DF26B}"/>
              </a:ext>
            </a:extLst>
          </p:cNvPr>
          <p:cNvSpPr/>
          <p:nvPr/>
        </p:nvSpPr>
        <p:spPr>
          <a:xfrm rot="8100000">
            <a:off x="10361724" y="3294871"/>
            <a:ext cx="677204" cy="667989"/>
          </a:xfrm>
          <a:prstGeom prst="teardrop">
            <a:avLst>
              <a:gd name="adj" fmla="val 121614"/>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1" name="Gruppe 50">
            <a:extLst>
              <a:ext uri="{FF2B5EF4-FFF2-40B4-BE49-F238E27FC236}">
                <a16:creationId xmlns:a16="http://schemas.microsoft.com/office/drawing/2014/main" id="{756399A2-A8DB-49E6-89AB-8499939C0044}"/>
              </a:ext>
            </a:extLst>
          </p:cNvPr>
          <p:cNvGrpSpPr/>
          <p:nvPr/>
        </p:nvGrpSpPr>
        <p:grpSpPr>
          <a:xfrm>
            <a:off x="10484823" y="3427735"/>
            <a:ext cx="402319" cy="402259"/>
            <a:chOff x="1435324" y="2322986"/>
            <a:chExt cx="321914" cy="321866"/>
          </a:xfrm>
        </p:grpSpPr>
        <p:sp>
          <p:nvSpPr>
            <p:cNvPr id="52" name="Google Shape;7558;p159">
              <a:extLst>
                <a:ext uri="{FF2B5EF4-FFF2-40B4-BE49-F238E27FC236}">
                  <a16:creationId xmlns:a16="http://schemas.microsoft.com/office/drawing/2014/main" id="{22D1CA49-2555-2AE4-F7EA-226BFCF82E70}"/>
                </a:ext>
              </a:extLst>
            </p:cNvPr>
            <p:cNvSpPr/>
            <p:nvPr/>
          </p:nvSpPr>
          <p:spPr>
            <a:xfrm>
              <a:off x="1435324" y="2322986"/>
              <a:ext cx="321914" cy="321866"/>
            </a:xfrm>
            <a:custGeom>
              <a:avLst/>
              <a:gdLst/>
              <a:ahLst/>
              <a:cxnLst/>
              <a:rect l="l" t="t" r="r" b="b"/>
              <a:pathLst>
                <a:path w="6682" h="6681" extrusionOk="0">
                  <a:moveTo>
                    <a:pt x="0" y="0"/>
                  </a:moveTo>
                  <a:lnTo>
                    <a:pt x="0" y="6681"/>
                  </a:lnTo>
                  <a:lnTo>
                    <a:pt x="6682" y="6681"/>
                  </a:lnTo>
                  <a:lnTo>
                    <a:pt x="6682" y="0"/>
                  </a:lnTo>
                  <a:lnTo>
                    <a:pt x="0" y="0"/>
                  </a:lnTo>
                  <a:close/>
                  <a:moveTo>
                    <a:pt x="1774" y="286"/>
                  </a:moveTo>
                  <a:lnTo>
                    <a:pt x="1774" y="2846"/>
                  </a:lnTo>
                  <a:lnTo>
                    <a:pt x="286" y="2846"/>
                  </a:lnTo>
                  <a:lnTo>
                    <a:pt x="286" y="286"/>
                  </a:lnTo>
                  <a:lnTo>
                    <a:pt x="1774" y="286"/>
                  </a:lnTo>
                  <a:close/>
                  <a:moveTo>
                    <a:pt x="286" y="4989"/>
                  </a:moveTo>
                  <a:lnTo>
                    <a:pt x="486" y="4989"/>
                  </a:lnTo>
                  <a:lnTo>
                    <a:pt x="486" y="4703"/>
                  </a:lnTo>
                  <a:lnTo>
                    <a:pt x="286" y="4703"/>
                  </a:lnTo>
                  <a:lnTo>
                    <a:pt x="286" y="3132"/>
                  </a:lnTo>
                  <a:lnTo>
                    <a:pt x="2060" y="3132"/>
                  </a:lnTo>
                  <a:lnTo>
                    <a:pt x="2060" y="286"/>
                  </a:lnTo>
                  <a:lnTo>
                    <a:pt x="6396" y="286"/>
                  </a:lnTo>
                  <a:lnTo>
                    <a:pt x="6396" y="3539"/>
                  </a:lnTo>
                  <a:lnTo>
                    <a:pt x="4724" y="3539"/>
                  </a:lnTo>
                  <a:lnTo>
                    <a:pt x="4724" y="6397"/>
                  </a:lnTo>
                  <a:lnTo>
                    <a:pt x="286" y="6397"/>
                  </a:lnTo>
                  <a:lnTo>
                    <a:pt x="286" y="4989"/>
                  </a:lnTo>
                  <a:close/>
                  <a:moveTo>
                    <a:pt x="5008" y="6397"/>
                  </a:moveTo>
                  <a:lnTo>
                    <a:pt x="5008" y="3825"/>
                  </a:lnTo>
                  <a:lnTo>
                    <a:pt x="6396" y="3825"/>
                  </a:lnTo>
                  <a:lnTo>
                    <a:pt x="6396" y="6397"/>
                  </a:lnTo>
                  <a:lnTo>
                    <a:pt x="5008" y="6397"/>
                  </a:lnTo>
                  <a:close/>
                </a:path>
              </a:pathLst>
            </a:cu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3" name="Google Shape;7559;p159">
              <a:extLst>
                <a:ext uri="{FF2B5EF4-FFF2-40B4-BE49-F238E27FC236}">
                  <a16:creationId xmlns:a16="http://schemas.microsoft.com/office/drawing/2014/main" id="{6EC5524A-D77D-A9E4-F6FA-35734C12F1C7}"/>
                </a:ext>
              </a:extLst>
            </p:cNvPr>
            <p:cNvSpPr/>
            <p:nvPr/>
          </p:nvSpPr>
          <p:spPr>
            <a:xfrm>
              <a:off x="1499977" y="2549559"/>
              <a:ext cx="13682" cy="13778"/>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4" name="Google Shape;7560;p159">
              <a:extLst>
                <a:ext uri="{FF2B5EF4-FFF2-40B4-BE49-F238E27FC236}">
                  <a16:creationId xmlns:a16="http://schemas.microsoft.com/office/drawing/2014/main" id="{B25F1C4A-DB1F-261D-C00D-B3B35C5AC8A0}"/>
                </a:ext>
              </a:extLst>
            </p:cNvPr>
            <p:cNvSpPr/>
            <p:nvPr/>
          </p:nvSpPr>
          <p:spPr>
            <a:xfrm>
              <a:off x="1527437" y="2549559"/>
              <a:ext cx="13682" cy="13778"/>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5" name="Google Shape;7561;p159">
              <a:extLst>
                <a:ext uri="{FF2B5EF4-FFF2-40B4-BE49-F238E27FC236}">
                  <a16:creationId xmlns:a16="http://schemas.microsoft.com/office/drawing/2014/main" id="{3D97386D-27A3-8391-2F0B-5EF7B66F0AAE}"/>
                </a:ext>
              </a:extLst>
            </p:cNvPr>
            <p:cNvSpPr/>
            <p:nvPr/>
          </p:nvSpPr>
          <p:spPr>
            <a:xfrm>
              <a:off x="1554801" y="2549559"/>
              <a:ext cx="13778" cy="13778"/>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6" name="Google Shape;7562;p159">
              <a:extLst>
                <a:ext uri="{FF2B5EF4-FFF2-40B4-BE49-F238E27FC236}">
                  <a16:creationId xmlns:a16="http://schemas.microsoft.com/office/drawing/2014/main" id="{FF76A620-0172-5272-ADDB-C0E8BDDACDAE}"/>
                </a:ext>
              </a:extLst>
            </p:cNvPr>
            <p:cNvSpPr/>
            <p:nvPr/>
          </p:nvSpPr>
          <p:spPr>
            <a:xfrm>
              <a:off x="1472516" y="2549559"/>
              <a:ext cx="13682" cy="13778"/>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7" name="Google Shape;7563;p159">
              <a:extLst>
                <a:ext uri="{FF2B5EF4-FFF2-40B4-BE49-F238E27FC236}">
                  <a16:creationId xmlns:a16="http://schemas.microsoft.com/office/drawing/2014/main" id="{96A6B897-80DF-6EF3-5290-62C5888C0F14}"/>
                </a:ext>
              </a:extLst>
            </p:cNvPr>
            <p:cNvSpPr/>
            <p:nvPr/>
          </p:nvSpPr>
          <p:spPr>
            <a:xfrm>
              <a:off x="1656935" y="2404597"/>
              <a:ext cx="13682" cy="13682"/>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8" name="Google Shape;7564;p159">
              <a:extLst>
                <a:ext uri="{FF2B5EF4-FFF2-40B4-BE49-F238E27FC236}">
                  <a16:creationId xmlns:a16="http://schemas.microsoft.com/office/drawing/2014/main" id="{D522C913-885C-89FB-B85D-217C3A632475}"/>
                </a:ext>
              </a:extLst>
            </p:cNvPr>
            <p:cNvSpPr/>
            <p:nvPr/>
          </p:nvSpPr>
          <p:spPr>
            <a:xfrm>
              <a:off x="1590933" y="2448437"/>
              <a:ext cx="13778" cy="13682"/>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9" name="Google Shape;7565;p159">
              <a:extLst>
                <a:ext uri="{FF2B5EF4-FFF2-40B4-BE49-F238E27FC236}">
                  <a16:creationId xmlns:a16="http://schemas.microsoft.com/office/drawing/2014/main" id="{68B99349-85D2-6156-6E11-148EBFD22634}"/>
                </a:ext>
              </a:extLst>
            </p:cNvPr>
            <p:cNvSpPr/>
            <p:nvPr/>
          </p:nvSpPr>
          <p:spPr>
            <a:xfrm>
              <a:off x="1590933" y="2420977"/>
              <a:ext cx="13778" cy="13682"/>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0" name="Google Shape;7566;p159">
              <a:extLst>
                <a:ext uri="{FF2B5EF4-FFF2-40B4-BE49-F238E27FC236}">
                  <a16:creationId xmlns:a16="http://schemas.microsoft.com/office/drawing/2014/main" id="{A89BEEAC-2FF9-7251-9218-8A92FAA40233}"/>
                </a:ext>
              </a:extLst>
            </p:cNvPr>
            <p:cNvSpPr/>
            <p:nvPr/>
          </p:nvSpPr>
          <p:spPr>
            <a:xfrm>
              <a:off x="1602014" y="2404597"/>
              <a:ext cx="13682" cy="13682"/>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1" name="Google Shape;7567;p159">
              <a:extLst>
                <a:ext uri="{FF2B5EF4-FFF2-40B4-BE49-F238E27FC236}">
                  <a16:creationId xmlns:a16="http://schemas.microsoft.com/office/drawing/2014/main" id="{9F093284-F2DF-4892-7F19-1CA42F7EA1C3}"/>
                </a:ext>
              </a:extLst>
            </p:cNvPr>
            <p:cNvSpPr/>
            <p:nvPr/>
          </p:nvSpPr>
          <p:spPr>
            <a:xfrm>
              <a:off x="1582262" y="2549559"/>
              <a:ext cx="13778" cy="13778"/>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2" name="Google Shape;7568;p159">
              <a:extLst>
                <a:ext uri="{FF2B5EF4-FFF2-40B4-BE49-F238E27FC236}">
                  <a16:creationId xmlns:a16="http://schemas.microsoft.com/office/drawing/2014/main" id="{366EF4B0-92CD-EE09-694D-D82D77E9D92A}"/>
                </a:ext>
              </a:extLst>
            </p:cNvPr>
            <p:cNvSpPr/>
            <p:nvPr/>
          </p:nvSpPr>
          <p:spPr>
            <a:xfrm>
              <a:off x="1629474" y="2404597"/>
              <a:ext cx="13682" cy="13682"/>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3" name="Google Shape;7569;p159">
              <a:extLst>
                <a:ext uri="{FF2B5EF4-FFF2-40B4-BE49-F238E27FC236}">
                  <a16:creationId xmlns:a16="http://schemas.microsoft.com/office/drawing/2014/main" id="{8234DA37-638D-C69C-DE40-8AAFCBE5FADB}"/>
                </a:ext>
              </a:extLst>
            </p:cNvPr>
            <p:cNvSpPr/>
            <p:nvPr/>
          </p:nvSpPr>
          <p:spPr>
            <a:xfrm>
              <a:off x="1590933" y="2503406"/>
              <a:ext cx="13778" cy="13682"/>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4" name="Google Shape;7570;p159">
              <a:extLst>
                <a:ext uri="{FF2B5EF4-FFF2-40B4-BE49-F238E27FC236}">
                  <a16:creationId xmlns:a16="http://schemas.microsoft.com/office/drawing/2014/main" id="{4611D733-41AD-DEA3-B6E6-7BC9306F026E}"/>
                </a:ext>
              </a:extLst>
            </p:cNvPr>
            <p:cNvSpPr/>
            <p:nvPr/>
          </p:nvSpPr>
          <p:spPr>
            <a:xfrm>
              <a:off x="1590933" y="2475898"/>
              <a:ext cx="13778" cy="13730"/>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5" name="Google Shape;7571;p159">
              <a:extLst>
                <a:ext uri="{FF2B5EF4-FFF2-40B4-BE49-F238E27FC236}">
                  <a16:creationId xmlns:a16="http://schemas.microsoft.com/office/drawing/2014/main" id="{157F4499-E56E-5B65-21A9-4AD88397264B}"/>
                </a:ext>
              </a:extLst>
            </p:cNvPr>
            <p:cNvSpPr/>
            <p:nvPr/>
          </p:nvSpPr>
          <p:spPr>
            <a:xfrm>
              <a:off x="1590933" y="2530770"/>
              <a:ext cx="13778" cy="13778"/>
            </a:xfrm>
            <a:prstGeom prst="rect">
              <a:avLst/>
            </a:pr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6" name="Google Shape;7572;p159">
              <a:extLst>
                <a:ext uri="{FF2B5EF4-FFF2-40B4-BE49-F238E27FC236}">
                  <a16:creationId xmlns:a16="http://schemas.microsoft.com/office/drawing/2014/main" id="{B4CC654A-CB61-42F8-71E1-3440E6252E67}"/>
                </a:ext>
              </a:extLst>
            </p:cNvPr>
            <p:cNvSpPr/>
            <p:nvPr/>
          </p:nvSpPr>
          <p:spPr>
            <a:xfrm>
              <a:off x="1674857" y="2379160"/>
              <a:ext cx="43840" cy="67640"/>
            </a:xfrm>
            <a:custGeom>
              <a:avLst/>
              <a:gdLst/>
              <a:ahLst/>
              <a:cxnLst/>
              <a:rect l="l" t="t" r="r" b="b"/>
              <a:pathLst>
                <a:path w="910" h="1404" extrusionOk="0">
                  <a:moveTo>
                    <a:pt x="202" y="1404"/>
                  </a:moveTo>
                  <a:lnTo>
                    <a:pt x="910" y="696"/>
                  </a:lnTo>
                  <a:lnTo>
                    <a:pt x="214" y="0"/>
                  </a:lnTo>
                  <a:lnTo>
                    <a:pt x="14" y="202"/>
                  </a:lnTo>
                  <a:lnTo>
                    <a:pt x="340" y="528"/>
                  </a:lnTo>
                  <a:lnTo>
                    <a:pt x="198" y="528"/>
                  </a:lnTo>
                  <a:lnTo>
                    <a:pt x="198" y="812"/>
                  </a:lnTo>
                  <a:lnTo>
                    <a:pt x="390" y="812"/>
                  </a:lnTo>
                  <a:lnTo>
                    <a:pt x="0" y="1202"/>
                  </a:lnTo>
                  <a:lnTo>
                    <a:pt x="202" y="1404"/>
                  </a:lnTo>
                  <a:close/>
                  <a:moveTo>
                    <a:pt x="482" y="670"/>
                  </a:moveTo>
                  <a:lnTo>
                    <a:pt x="508" y="696"/>
                  </a:lnTo>
                  <a:lnTo>
                    <a:pt x="482" y="720"/>
                  </a:lnTo>
                  <a:lnTo>
                    <a:pt x="482" y="670"/>
                  </a:lnTo>
                  <a:close/>
                </a:path>
              </a:pathLst>
            </a:custGeom>
            <a:solidFill>
              <a:schemeClr val="l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grpSp>
      <p:sp>
        <p:nvSpPr>
          <p:cNvPr id="68" name="TekstSylinder 67">
            <a:extLst>
              <a:ext uri="{FF2B5EF4-FFF2-40B4-BE49-F238E27FC236}">
                <a16:creationId xmlns:a16="http://schemas.microsoft.com/office/drawing/2014/main" id="{935E19A3-3C43-16A1-E7BF-78F62B4B984D}"/>
              </a:ext>
            </a:extLst>
          </p:cNvPr>
          <p:cNvSpPr txBox="1"/>
          <p:nvPr/>
        </p:nvSpPr>
        <p:spPr>
          <a:xfrm>
            <a:off x="6163981" y="3360587"/>
            <a:ext cx="4029799" cy="83099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r>
              <a:rPr lang="nb-NO" i="1">
                <a:solidFill>
                  <a:schemeClr val="bg1"/>
                </a:solidFill>
                <a:ea typeface="Calibri" panose="020F0502020204030204" pitchFamily="34" charset="0"/>
                <a:cs typeface="Calibri" panose="020F0502020204030204" pitchFamily="34" charset="0"/>
              </a:rPr>
              <a:t>Uten felles plattformrammer kjøper vi først løsning – og deretter får vi en regning for å bygge den om så den kan driftes hos oss.</a:t>
            </a:r>
          </a:p>
        </p:txBody>
      </p:sp>
      <p:sp>
        <p:nvSpPr>
          <p:cNvPr id="73" name="Rektangel 72">
            <a:extLst>
              <a:ext uri="{FF2B5EF4-FFF2-40B4-BE49-F238E27FC236}">
                <a16:creationId xmlns:a16="http://schemas.microsoft.com/office/drawing/2014/main" id="{8F76B34C-95A2-B44A-89BC-6268E6F93622}"/>
              </a:ext>
            </a:extLst>
          </p:cNvPr>
          <p:cNvSpPr/>
          <p:nvPr/>
        </p:nvSpPr>
        <p:spPr>
          <a:xfrm>
            <a:off x="0" y="6502604"/>
            <a:ext cx="957263"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7284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2D415-F3E8-382C-BEF2-BB228F629E5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0EC7082-5774-96A3-3AB4-851BE276051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90EC7082-5774-96A3-3AB4-851BE276051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graphicFrame>
        <p:nvGraphicFramePr>
          <p:cNvPr id="14" name="Tabell 13">
            <a:extLst>
              <a:ext uri="{FF2B5EF4-FFF2-40B4-BE49-F238E27FC236}">
                <a16:creationId xmlns:a16="http://schemas.microsoft.com/office/drawing/2014/main" id="{9B3226AB-82A6-0E4B-8BBE-74671D5BD086}"/>
              </a:ext>
            </a:extLst>
          </p:cNvPr>
          <p:cNvGraphicFramePr>
            <a:graphicFrameLocks noGrp="1"/>
          </p:cNvGraphicFramePr>
          <p:nvPr>
            <p:extLst>
              <p:ext uri="{D42A27DB-BD31-4B8C-83A1-F6EECF244321}">
                <p14:modId xmlns:p14="http://schemas.microsoft.com/office/powerpoint/2010/main" val="93492430"/>
              </p:ext>
            </p:extLst>
          </p:nvPr>
        </p:nvGraphicFramePr>
        <p:xfrm>
          <a:off x="814554" y="1533751"/>
          <a:ext cx="10562892" cy="3967480"/>
        </p:xfrm>
        <a:graphic>
          <a:graphicData uri="http://schemas.openxmlformats.org/drawingml/2006/table">
            <a:tbl>
              <a:tblPr firstRow="1" bandRow="1">
                <a:tableStyleId>{5C22544A-7EE6-4342-B048-85BDC9FD1C3A}</a:tableStyleId>
              </a:tblPr>
              <a:tblGrid>
                <a:gridCol w="1297371">
                  <a:extLst>
                    <a:ext uri="{9D8B030D-6E8A-4147-A177-3AD203B41FA5}">
                      <a16:colId xmlns:a16="http://schemas.microsoft.com/office/drawing/2014/main" val="360484736"/>
                    </a:ext>
                  </a:extLst>
                </a:gridCol>
                <a:gridCol w="4429545">
                  <a:extLst>
                    <a:ext uri="{9D8B030D-6E8A-4147-A177-3AD203B41FA5}">
                      <a16:colId xmlns:a16="http://schemas.microsoft.com/office/drawing/2014/main" val="726797370"/>
                    </a:ext>
                  </a:extLst>
                </a:gridCol>
                <a:gridCol w="4835976">
                  <a:extLst>
                    <a:ext uri="{9D8B030D-6E8A-4147-A177-3AD203B41FA5}">
                      <a16:colId xmlns:a16="http://schemas.microsoft.com/office/drawing/2014/main" val="793404899"/>
                    </a:ext>
                  </a:extLst>
                </a:gridCol>
              </a:tblGrid>
              <a:tr h="370840">
                <a:tc>
                  <a:txBody>
                    <a:bodyPr/>
                    <a:lstStyle/>
                    <a:p>
                      <a:endParaRPr lang="nb-NO" sz="1600"/>
                    </a:p>
                  </a:txBody>
                  <a:tcPr/>
                </a:tc>
                <a:tc>
                  <a:txBody>
                    <a:bodyPr/>
                    <a:lstStyle/>
                    <a:p>
                      <a:r>
                        <a:rPr lang="nb-NO" sz="1600"/>
                        <a:t>1 NAV/NAIS</a:t>
                      </a:r>
                    </a:p>
                  </a:txBody>
                  <a:tcPr/>
                </a:tc>
                <a:tc>
                  <a:txBody>
                    <a:bodyPr/>
                    <a:lstStyle/>
                    <a:p>
                      <a:r>
                        <a:rPr lang="nb-NO" sz="1600"/>
                        <a:t>2 KS Digital + Novari IKS</a:t>
                      </a:r>
                    </a:p>
                  </a:txBody>
                  <a:tcPr/>
                </a:tc>
                <a:extLst>
                  <a:ext uri="{0D108BD9-81ED-4DB2-BD59-A6C34878D82A}">
                    <a16:rowId xmlns:a16="http://schemas.microsoft.com/office/drawing/2014/main" val="544999684"/>
                  </a:ext>
                </a:extLst>
              </a:tr>
              <a:tr h="370840">
                <a:tc>
                  <a:txBody>
                    <a:bodyPr/>
                    <a:lstStyle/>
                    <a:p>
                      <a:pPr algn="l"/>
                      <a:r>
                        <a:rPr lang="nb-NO" sz="1600" b="1"/>
                        <a:t>Pros</a:t>
                      </a:r>
                    </a:p>
                  </a:txBody>
                  <a:tcPr anchor="ctr"/>
                </a:tc>
                <a:tc>
                  <a:txBody>
                    <a:bodyPr/>
                    <a:lstStyle/>
                    <a:p>
                      <a:pPr marL="285750" lvl="0" indent="-285750" defTabSz="457200" fontAlgn="auto">
                        <a:buFont typeface="Arial" panose="020B0604020202020204" pitchFamily="34" charset="0"/>
                        <a:buChar char="•"/>
                        <a:defRPr/>
                      </a:pPr>
                      <a:endPar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lvl="0" indent="-285750" defTabSz="457200" fontAlgn="auto">
                        <a:buFont typeface="Arial" panose="020B0604020202020204" pitchFamily="34" charset="0"/>
                        <a:buChar char="•"/>
                        <a:defRPr/>
                      </a:pPr>
                      <a:r>
                        <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rPr>
                        <a:t>Gjenbruk</a:t>
                      </a:r>
                    </a:p>
                    <a:p>
                      <a:pPr marL="285750" lvl="0" indent="-285750" defTabSz="457200" fontAlgn="auto">
                        <a:buFont typeface="Arial" panose="020B0604020202020204" pitchFamily="34" charset="0"/>
                        <a:buChar char="•"/>
                        <a:defRPr/>
                      </a:pPr>
                      <a:r>
                        <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rPr>
                        <a:t>Eksisterende og </a:t>
                      </a:r>
                      <a:r>
                        <a:rPr lang="nb-NO" sz="1600" err="1">
                          <a:solidFill>
                            <a:srgbClr val="1A1919"/>
                          </a:solidFill>
                          <a:latin typeface="Calibri" panose="020F0502020204030204" pitchFamily="34" charset="0"/>
                          <a:ea typeface="Calibri" panose="020F0502020204030204" pitchFamily="34" charset="0"/>
                          <a:cs typeface="Calibri" panose="020F0502020204030204" pitchFamily="34" charset="0"/>
                        </a:rPr>
                        <a:t>battle</a:t>
                      </a:r>
                      <a:r>
                        <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nb-NO" sz="1600" b="0" i="0" u="none" strike="noStrike" kern="1200" cap="none" spc="0" normalizeH="0" baseline="0" noProof="0" err="1">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rPr>
                        <a:t>tested</a:t>
                      </a:r>
                      <a:r>
                        <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rPr>
                        <a:t> plattform</a:t>
                      </a:r>
                      <a:endParaRPr lang="nb-NO" sz="1600">
                        <a:solidFill>
                          <a:srgbClr val="1A1919"/>
                        </a:solidFill>
                        <a:latin typeface="Calibri" panose="020F0502020204030204" pitchFamily="34" charset="0"/>
                        <a:ea typeface="Calibri" panose="020F0502020204030204" pitchFamily="34" charset="0"/>
                        <a:cs typeface="Calibri" panose="020F0502020204030204" pitchFamily="34" charset="0"/>
                      </a:endParaRPr>
                    </a:p>
                    <a:p>
                      <a:pPr marL="285750" lvl="0" indent="-285750" defTabSz="457200" fontAlgn="auto">
                        <a:buFont typeface="Arial" panose="020B0604020202020204" pitchFamily="34" charset="0"/>
                        <a:buChar char="•"/>
                        <a:defRPr/>
                      </a:pPr>
                      <a:r>
                        <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rPr>
                        <a:t>Rask tid til verdi</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Lav kost</a:t>
                      </a:r>
                      <a:endPar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Hjelp og support fra NAIS</a:t>
                      </a:r>
                    </a:p>
                  </a:txBody>
                  <a:tcPr/>
                </a:tc>
                <a:tc>
                  <a:txBody>
                    <a:bodyPr/>
                    <a:lstStyle/>
                    <a:p>
                      <a:pPr marL="285750" lvl="0" indent="-285750" defTabSz="457200" fontAlgn="auto">
                        <a:buFont typeface="Arial" panose="020B0604020202020204" pitchFamily="34" charset="0"/>
                        <a:buChar char="•"/>
                        <a:defRPr/>
                      </a:pPr>
                      <a:endPar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lvl="0" indent="-285750" defTabSz="457200" fontAlgn="auto">
                        <a:buFont typeface="Arial" panose="020B0604020202020204" pitchFamily="34" charset="0"/>
                        <a:buChar char="•"/>
                        <a:defRPr/>
                      </a:pPr>
                      <a:r>
                        <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rPr>
                        <a:t>Gjenbruk av</a:t>
                      </a: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 offentlig</a:t>
                      </a:r>
                      <a:r>
                        <a:rPr kumimoji="0" lang="nb-NO" sz="1600" b="0" i="0" u="none" strike="noStrike" kern="1200" cap="none" spc="0" normalizeH="0" baseline="0" noProof="0">
                          <a:ln>
                            <a:noFill/>
                          </a:ln>
                          <a:solidFill>
                            <a:srgbClr val="1A1919"/>
                          </a:solidFill>
                          <a:effectLst/>
                          <a:uLnTx/>
                          <a:uFillTx/>
                          <a:latin typeface="Calibri" panose="020F0502020204030204" pitchFamily="34" charset="0"/>
                          <a:ea typeface="Calibri" panose="020F0502020204030204" pitchFamily="34" charset="0"/>
                          <a:cs typeface="Calibri" panose="020F0502020204030204" pitchFamily="34" charset="0"/>
                        </a:rPr>
                        <a:t> felleskapabiliteter</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Standardisering</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Lavere kost</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Forankring i kommunal sektor</a:t>
                      </a:r>
                    </a:p>
                  </a:txBody>
                  <a:tcPr/>
                </a:tc>
                <a:extLst>
                  <a:ext uri="{0D108BD9-81ED-4DB2-BD59-A6C34878D82A}">
                    <a16:rowId xmlns:a16="http://schemas.microsoft.com/office/drawing/2014/main" val="1149678157"/>
                  </a:ext>
                </a:extLst>
              </a:tr>
              <a:tr h="370840">
                <a:tc>
                  <a:txBody>
                    <a:bodyPr/>
                    <a:lstStyle/>
                    <a:p>
                      <a:pPr algn="l"/>
                      <a:r>
                        <a:rPr lang="nb-NO" sz="1600" b="1"/>
                        <a:t>Cons</a:t>
                      </a:r>
                    </a:p>
                  </a:txBody>
                  <a:tcPr anchor="ctr"/>
                </a:tc>
                <a:tc>
                  <a:txBody>
                    <a:bodyPr/>
                    <a:lstStyle/>
                    <a:p>
                      <a:pPr marL="285750" lvl="0" indent="-285750" defTabSz="457200" fontAlgn="auto">
                        <a:buFont typeface="Arial" panose="020B0604020202020204" pitchFamily="34" charset="0"/>
                        <a:buChar char="•"/>
                        <a:defRPr/>
                      </a:pPr>
                      <a:endParaRPr lang="nb-NO" sz="1600">
                        <a:solidFill>
                          <a:srgbClr val="1A1919"/>
                        </a:solidFill>
                        <a:latin typeface="Calibri" panose="020F0502020204030204" pitchFamily="34" charset="0"/>
                        <a:ea typeface="Calibri" panose="020F0502020204030204" pitchFamily="34" charset="0"/>
                        <a:cs typeface="Calibri" panose="020F0502020204030204" pitchFamily="34" charset="0"/>
                      </a:endParaRP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Langvarige juridiske/strategiske avklaringer/godkjenninger</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Avhengighet til NAIS roadmap</a:t>
                      </a:r>
                    </a:p>
                    <a:p>
                      <a:endParaRPr lang="nb-NO" sz="1600"/>
                    </a:p>
                  </a:txBody>
                  <a:tcPr/>
                </a:tc>
                <a:tc>
                  <a:txBody>
                    <a:bodyPr/>
                    <a:lstStyle/>
                    <a:p>
                      <a:pPr marL="285750" lvl="0" indent="-285750" defTabSz="457200" fontAlgn="auto">
                        <a:buFont typeface="Arial" panose="020B0604020202020204" pitchFamily="34" charset="0"/>
                        <a:buChar char="•"/>
                        <a:defRPr/>
                      </a:pPr>
                      <a:endParaRPr lang="nb-NO" sz="1600">
                        <a:solidFill>
                          <a:srgbClr val="1A1919"/>
                        </a:solidFill>
                        <a:latin typeface="Calibri" panose="020F0502020204030204" pitchFamily="34" charset="0"/>
                        <a:ea typeface="Calibri" panose="020F0502020204030204" pitchFamily="34" charset="0"/>
                        <a:cs typeface="Calibri" panose="020F0502020204030204" pitchFamily="34" charset="0"/>
                      </a:endParaRP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Intensjonsavtale må i stand</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Samarbeid må etableres</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Delt styring og tempo</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Avklaringer styring/ansvar</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Lange beslutningsløp</a:t>
                      </a:r>
                    </a:p>
                    <a:p>
                      <a:pPr marL="285750" lvl="0" indent="-285750" defTabSz="457200" fontAlgn="auto">
                        <a:buFont typeface="Arial" panose="020B0604020202020204" pitchFamily="34" charset="0"/>
                        <a:buChar char="•"/>
                        <a:defRPr/>
                      </a:pPr>
                      <a:r>
                        <a:rPr lang="nb-NO" sz="1600">
                          <a:solidFill>
                            <a:srgbClr val="1A1919"/>
                          </a:solidFill>
                          <a:latin typeface="Calibri" panose="020F0502020204030204" pitchFamily="34" charset="0"/>
                          <a:ea typeface="Calibri" panose="020F0502020204030204" pitchFamily="34" charset="0"/>
                          <a:cs typeface="Calibri" panose="020F0502020204030204" pitchFamily="34" charset="0"/>
                        </a:rPr>
                        <a:t>Felles drift/forvaltning</a:t>
                      </a:r>
                    </a:p>
                    <a:p>
                      <a:endParaRPr lang="nb-NO" sz="1600"/>
                    </a:p>
                  </a:txBody>
                  <a:tcPr/>
                </a:tc>
                <a:extLst>
                  <a:ext uri="{0D108BD9-81ED-4DB2-BD59-A6C34878D82A}">
                    <a16:rowId xmlns:a16="http://schemas.microsoft.com/office/drawing/2014/main" val="808761177"/>
                  </a:ext>
                </a:extLst>
              </a:tr>
            </a:tbl>
          </a:graphicData>
        </a:graphic>
      </p:graphicFrame>
      <p:sp>
        <p:nvSpPr>
          <p:cNvPr id="2" name="Tittel 4">
            <a:extLst>
              <a:ext uri="{FF2B5EF4-FFF2-40B4-BE49-F238E27FC236}">
                <a16:creationId xmlns:a16="http://schemas.microsoft.com/office/drawing/2014/main" id="{2A76330E-D6B8-776E-1661-ECEEF8BDC1AF}"/>
              </a:ext>
            </a:extLst>
          </p:cNvPr>
          <p:cNvSpPr>
            <a:spLocks noGrp="1"/>
          </p:cNvSpPr>
          <p:nvPr>
            <p:ph type="title"/>
          </p:nvPr>
        </p:nvSpPr>
        <p:spPr>
          <a:xfrm>
            <a:off x="478631" y="532375"/>
            <a:ext cx="10154444" cy="769442"/>
          </a:xfrm>
        </p:spPr>
        <p:txBody>
          <a:bodyPr vert="horz"/>
          <a:lstStyle/>
          <a:p>
            <a:r>
              <a:rPr lang="nb-NO" b="1"/>
              <a:t>Valg av plattform og infrastruktur- to alternativer </a:t>
            </a:r>
            <a:br>
              <a:rPr lang="nb-NO" b="1"/>
            </a:br>
            <a:endParaRPr lang="nb-NO"/>
          </a:p>
        </p:txBody>
      </p:sp>
      <p:sp>
        <p:nvSpPr>
          <p:cNvPr id="3" name="Rektangel 2">
            <a:extLst>
              <a:ext uri="{FF2B5EF4-FFF2-40B4-BE49-F238E27FC236}">
                <a16:creationId xmlns:a16="http://schemas.microsoft.com/office/drawing/2014/main" id="{82661DC1-A0A7-D39F-0975-A80E922FAEDE}"/>
              </a:ext>
            </a:extLst>
          </p:cNvPr>
          <p:cNvSpPr/>
          <p:nvPr/>
        </p:nvSpPr>
        <p:spPr>
          <a:xfrm>
            <a:off x="0" y="6502604"/>
            <a:ext cx="957263"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93471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9B75A-BB65-EE4A-6F11-A11560AE678C}"/>
            </a:ext>
          </a:extLst>
        </p:cNvPr>
        <p:cNvGrpSpPr/>
        <p:nvPr/>
      </p:nvGrpSpPr>
      <p:grpSpPr>
        <a:xfrm>
          <a:off x="0" y="0"/>
          <a:ext cx="0" cy="0"/>
          <a:chOff x="0" y="0"/>
          <a:chExt cx="0" cy="0"/>
        </a:xfrm>
      </p:grpSpPr>
      <p:graphicFrame>
        <p:nvGraphicFramePr>
          <p:cNvPr id="352" name="think-cell data - do not delete" hidden="1">
            <a:extLst>
              <a:ext uri="{FF2B5EF4-FFF2-40B4-BE49-F238E27FC236}">
                <a16:creationId xmlns:a16="http://schemas.microsoft.com/office/drawing/2014/main" id="{96193258-1B98-AB35-CBFC-FED0F76EDB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352" name="think-cell data - do not delete" hidden="1">
                        <a:extLst>
                          <a:ext uri="{FF2B5EF4-FFF2-40B4-BE49-F238E27FC236}">
                            <a16:creationId xmlns:a16="http://schemas.microsoft.com/office/drawing/2014/main" id="{96193258-1B98-AB35-CBFC-FED0F76EDB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Google Shape;6186;p562">
            <a:extLst>
              <a:ext uri="{FF2B5EF4-FFF2-40B4-BE49-F238E27FC236}">
                <a16:creationId xmlns:a16="http://schemas.microsoft.com/office/drawing/2014/main" id="{20F8A608-E90E-3907-3077-44F34A638429}"/>
              </a:ext>
            </a:extLst>
          </p:cNvPr>
          <p:cNvSpPr txBox="1"/>
          <p:nvPr/>
        </p:nvSpPr>
        <p:spPr>
          <a:xfrm>
            <a:off x="-1923141" y="5142826"/>
            <a:ext cx="1611900" cy="1251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FFFFFF"/>
              </a:solidFill>
              <a:latin typeface="Georgia"/>
              <a:ea typeface="Georgia"/>
              <a:cs typeface="Georgia"/>
              <a:sym typeface="Georgia"/>
            </a:endParaRPr>
          </a:p>
        </p:txBody>
      </p:sp>
      <p:sp>
        <p:nvSpPr>
          <p:cNvPr id="4" name="Google Shape;9932;p638">
            <a:extLst>
              <a:ext uri="{FF2B5EF4-FFF2-40B4-BE49-F238E27FC236}">
                <a16:creationId xmlns:a16="http://schemas.microsoft.com/office/drawing/2014/main" id="{7044A975-55D9-7A74-6614-E51A6BF8093F}"/>
              </a:ext>
            </a:extLst>
          </p:cNvPr>
          <p:cNvSpPr txBox="1"/>
          <p:nvPr/>
        </p:nvSpPr>
        <p:spPr>
          <a:xfrm>
            <a:off x="714414" y="1412543"/>
            <a:ext cx="5016540" cy="4250415"/>
          </a:xfrm>
          <a:prstGeom prst="rect">
            <a:avLst/>
          </a:prstGeom>
          <a:solidFill>
            <a:schemeClr val="accent1"/>
          </a:solidFill>
          <a:ln>
            <a:noFill/>
          </a:ln>
        </p:spPr>
        <p:txBody>
          <a:bodyPr spcFirstLastPara="1" wrap="square" lIns="121900" tIns="121900" rIns="121900" bIns="121900" anchor="t" anchorCtr="0">
            <a:noAutofit/>
          </a:bodyPr>
          <a:lstStyle/>
          <a:p>
            <a:pPr marL="0" marR="0" lvl="0" indent="0" defTabSz="914400" eaLnBrk="1" fontAlgn="auto" latinLnBrk="0" hangingPunct="1">
              <a:lnSpc>
                <a:spcPct val="100000"/>
              </a:lnSpc>
              <a:spcBef>
                <a:spcPts val="0"/>
              </a:spcBef>
              <a:spcAft>
                <a:spcPts val="0"/>
              </a:spcAft>
              <a:buClr>
                <a:srgbClr val="000000"/>
              </a:buClr>
              <a:buSzPts val="1900"/>
              <a:buFont typeface="Arial"/>
              <a:buNone/>
              <a:tabLst/>
              <a:defRPr/>
            </a:pPr>
            <a:endParaRPr kumimoji="0" lang="nb-NO"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9938;p638">
            <a:extLst>
              <a:ext uri="{FF2B5EF4-FFF2-40B4-BE49-F238E27FC236}">
                <a16:creationId xmlns:a16="http://schemas.microsoft.com/office/drawing/2014/main" id="{B120594E-5794-7988-9F4D-96F546AAF94A}"/>
              </a:ext>
            </a:extLst>
          </p:cNvPr>
          <p:cNvSpPr txBox="1"/>
          <p:nvPr/>
        </p:nvSpPr>
        <p:spPr>
          <a:xfrm>
            <a:off x="5730954" y="1412543"/>
            <a:ext cx="5671906" cy="4250415"/>
          </a:xfrm>
          <a:prstGeom prst="rect">
            <a:avLst/>
          </a:prstGeom>
          <a:solidFill>
            <a:schemeClr val="bg2"/>
          </a:solidFill>
          <a:ln>
            <a:noFill/>
          </a:ln>
        </p:spPr>
        <p:txBody>
          <a:bodyPr spcFirstLastPara="1" wrap="square" lIns="121900" tIns="121900" rIns="121900" bIns="121900" anchor="t" anchorCtr="0">
            <a:noAutofit/>
          </a:bodyPr>
          <a:lstStyle/>
          <a:p>
            <a:pPr>
              <a:buClr>
                <a:srgbClr val="000000"/>
              </a:buClr>
              <a:buSzPts val="1900"/>
              <a:buFont typeface="Arial"/>
              <a:buNone/>
            </a:pPr>
            <a:endParaRPr lang="nb-NO" sz="1900" kern="0">
              <a:solidFill>
                <a:srgbClr val="000000"/>
              </a:solidFill>
              <a:latin typeface="Arial"/>
              <a:ea typeface="Arial"/>
              <a:cs typeface="Arial"/>
              <a:sym typeface="Arial"/>
            </a:endParaRPr>
          </a:p>
        </p:txBody>
      </p:sp>
      <p:sp>
        <p:nvSpPr>
          <p:cNvPr id="289" name="Google Shape;12802;p79">
            <a:extLst>
              <a:ext uri="{FF2B5EF4-FFF2-40B4-BE49-F238E27FC236}">
                <a16:creationId xmlns:a16="http://schemas.microsoft.com/office/drawing/2014/main" id="{804F0EEC-7C3F-70AB-E38A-8A894393E3F4}"/>
              </a:ext>
            </a:extLst>
          </p:cNvPr>
          <p:cNvSpPr/>
          <p:nvPr/>
        </p:nvSpPr>
        <p:spPr>
          <a:xfrm>
            <a:off x="8384012" y="306751"/>
            <a:ext cx="73868" cy="53830"/>
          </a:xfrm>
          <a:custGeom>
            <a:avLst/>
            <a:gdLst/>
            <a:ahLst/>
            <a:cxnLst/>
            <a:rect l="l" t="t" r="r" b="b"/>
            <a:pathLst>
              <a:path w="9334" h="6802" extrusionOk="0">
                <a:moveTo>
                  <a:pt x="8986" y="199"/>
                </a:moveTo>
                <a:lnTo>
                  <a:pt x="8986" y="199"/>
                </a:lnTo>
                <a:lnTo>
                  <a:pt x="8838" y="298"/>
                </a:lnTo>
                <a:lnTo>
                  <a:pt x="8838" y="298"/>
                </a:lnTo>
                <a:lnTo>
                  <a:pt x="7547" y="993"/>
                </a:lnTo>
                <a:lnTo>
                  <a:pt x="6306" y="1738"/>
                </a:lnTo>
                <a:lnTo>
                  <a:pt x="5164" y="2532"/>
                </a:lnTo>
                <a:lnTo>
                  <a:pt x="4022" y="3327"/>
                </a:lnTo>
                <a:lnTo>
                  <a:pt x="2930" y="4171"/>
                </a:lnTo>
                <a:lnTo>
                  <a:pt x="1937" y="5014"/>
                </a:lnTo>
                <a:lnTo>
                  <a:pt x="944" y="5908"/>
                </a:lnTo>
                <a:lnTo>
                  <a:pt x="1" y="6802"/>
                </a:lnTo>
                <a:lnTo>
                  <a:pt x="1" y="6802"/>
                </a:lnTo>
                <a:lnTo>
                  <a:pt x="944" y="5908"/>
                </a:lnTo>
                <a:lnTo>
                  <a:pt x="1937" y="5014"/>
                </a:lnTo>
                <a:lnTo>
                  <a:pt x="2930" y="4171"/>
                </a:lnTo>
                <a:lnTo>
                  <a:pt x="4022" y="3327"/>
                </a:lnTo>
                <a:lnTo>
                  <a:pt x="5164" y="2532"/>
                </a:lnTo>
                <a:lnTo>
                  <a:pt x="6306" y="1738"/>
                </a:lnTo>
                <a:lnTo>
                  <a:pt x="7547" y="993"/>
                </a:lnTo>
                <a:lnTo>
                  <a:pt x="8838" y="298"/>
                </a:lnTo>
                <a:lnTo>
                  <a:pt x="8838" y="298"/>
                </a:lnTo>
                <a:lnTo>
                  <a:pt x="8986" y="199"/>
                </a:lnTo>
                <a:close/>
                <a:moveTo>
                  <a:pt x="9334" y="0"/>
                </a:moveTo>
                <a:lnTo>
                  <a:pt x="9334" y="0"/>
                </a:lnTo>
                <a:lnTo>
                  <a:pt x="9284" y="50"/>
                </a:lnTo>
                <a:lnTo>
                  <a:pt x="9284" y="50"/>
                </a:lnTo>
                <a:lnTo>
                  <a:pt x="9334" y="0"/>
                </a:lnTo>
                <a:lnTo>
                  <a:pt x="9334" y="0"/>
                </a:lnTo>
                <a:lnTo>
                  <a:pt x="9334" y="0"/>
                </a:lnTo>
                <a:close/>
              </a:path>
            </a:pathLst>
          </a:custGeom>
          <a:solidFill>
            <a:srgbClr val="FBDED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0" name="Google Shape;12803;p79">
            <a:extLst>
              <a:ext uri="{FF2B5EF4-FFF2-40B4-BE49-F238E27FC236}">
                <a16:creationId xmlns:a16="http://schemas.microsoft.com/office/drawing/2014/main" id="{2ECEEED9-0FC8-B4D2-4F40-C3BC40DB0E7B}"/>
              </a:ext>
            </a:extLst>
          </p:cNvPr>
          <p:cNvSpPr/>
          <p:nvPr/>
        </p:nvSpPr>
        <p:spPr>
          <a:xfrm>
            <a:off x="8383410" y="308326"/>
            <a:ext cx="71122" cy="52255"/>
          </a:xfrm>
          <a:custGeom>
            <a:avLst/>
            <a:gdLst/>
            <a:ahLst/>
            <a:cxnLst/>
            <a:rect l="l" t="t" r="r" b="b"/>
            <a:pathLst>
              <a:path w="8987" h="6603" fill="none" extrusionOk="0">
                <a:moveTo>
                  <a:pt x="8986" y="0"/>
                </a:moveTo>
                <a:lnTo>
                  <a:pt x="8986" y="0"/>
                </a:lnTo>
                <a:lnTo>
                  <a:pt x="8838" y="99"/>
                </a:lnTo>
                <a:lnTo>
                  <a:pt x="8838" y="99"/>
                </a:lnTo>
                <a:lnTo>
                  <a:pt x="7547" y="794"/>
                </a:lnTo>
                <a:lnTo>
                  <a:pt x="6306" y="1539"/>
                </a:lnTo>
                <a:lnTo>
                  <a:pt x="5164" y="2333"/>
                </a:lnTo>
                <a:lnTo>
                  <a:pt x="4022" y="3128"/>
                </a:lnTo>
                <a:lnTo>
                  <a:pt x="2930" y="3972"/>
                </a:lnTo>
                <a:lnTo>
                  <a:pt x="1937" y="4815"/>
                </a:lnTo>
                <a:lnTo>
                  <a:pt x="944" y="5709"/>
                </a:lnTo>
                <a:lnTo>
                  <a:pt x="1" y="6603"/>
                </a:lnTo>
                <a:lnTo>
                  <a:pt x="1" y="6603"/>
                </a:lnTo>
                <a:lnTo>
                  <a:pt x="944" y="5709"/>
                </a:lnTo>
                <a:lnTo>
                  <a:pt x="1937" y="4815"/>
                </a:lnTo>
                <a:lnTo>
                  <a:pt x="2930" y="3972"/>
                </a:lnTo>
                <a:lnTo>
                  <a:pt x="4022" y="3128"/>
                </a:lnTo>
                <a:lnTo>
                  <a:pt x="5164" y="2333"/>
                </a:lnTo>
                <a:lnTo>
                  <a:pt x="6306" y="1539"/>
                </a:lnTo>
                <a:lnTo>
                  <a:pt x="7547" y="794"/>
                </a:lnTo>
                <a:lnTo>
                  <a:pt x="8838" y="99"/>
                </a:lnTo>
                <a:lnTo>
                  <a:pt x="8838" y="99"/>
                </a:lnTo>
                <a:lnTo>
                  <a:pt x="8986"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1" name="Google Shape;12804;p79">
            <a:extLst>
              <a:ext uri="{FF2B5EF4-FFF2-40B4-BE49-F238E27FC236}">
                <a16:creationId xmlns:a16="http://schemas.microsoft.com/office/drawing/2014/main" id="{3B1C7D8C-E9F6-AD1C-9BC9-4DE73388637B}"/>
              </a:ext>
            </a:extLst>
          </p:cNvPr>
          <p:cNvSpPr/>
          <p:nvPr/>
        </p:nvSpPr>
        <p:spPr>
          <a:xfrm>
            <a:off x="8412160" y="248766"/>
            <a:ext cx="45719" cy="46668"/>
          </a:xfrm>
          <a:custGeom>
            <a:avLst/>
            <a:gdLst/>
            <a:ahLst/>
            <a:cxnLst/>
            <a:rect l="l" t="t" r="r" b="b"/>
            <a:pathLst>
              <a:path w="50" h="51" fill="none" extrusionOk="0">
                <a:moveTo>
                  <a:pt x="50" y="0"/>
                </a:moveTo>
                <a:lnTo>
                  <a:pt x="50" y="0"/>
                </a:lnTo>
                <a:lnTo>
                  <a:pt x="0" y="50"/>
                </a:lnTo>
                <a:lnTo>
                  <a:pt x="0" y="50"/>
                </a:lnTo>
                <a:lnTo>
                  <a:pt x="50" y="0"/>
                </a:lnTo>
                <a:lnTo>
                  <a:pt x="50" y="0"/>
                </a:lnTo>
                <a:lnTo>
                  <a:pt x="5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4" name="Google Shape;1007;g2e0683f995c_0_0">
            <a:extLst>
              <a:ext uri="{FF2B5EF4-FFF2-40B4-BE49-F238E27FC236}">
                <a16:creationId xmlns:a16="http://schemas.microsoft.com/office/drawing/2014/main" id="{B79D2199-2EF7-4D04-D611-2CF31A9ECF01}"/>
              </a:ext>
            </a:extLst>
          </p:cNvPr>
          <p:cNvSpPr txBox="1">
            <a:spLocks/>
          </p:cNvSpPr>
          <p:nvPr/>
        </p:nvSpPr>
        <p:spPr>
          <a:xfrm>
            <a:off x="714414" y="680486"/>
            <a:ext cx="7843106"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Neste steg for VIGO-moderniseringen og prosjektets anbefaling </a:t>
            </a:r>
          </a:p>
        </p:txBody>
      </p:sp>
      <p:sp>
        <p:nvSpPr>
          <p:cNvPr id="287" name="Google Shape;12798;p79">
            <a:extLst>
              <a:ext uri="{FF2B5EF4-FFF2-40B4-BE49-F238E27FC236}">
                <a16:creationId xmlns:a16="http://schemas.microsoft.com/office/drawing/2014/main" id="{3DD3D619-83B8-E186-223C-976B71BB7C65}"/>
              </a:ext>
            </a:extLst>
          </p:cNvPr>
          <p:cNvSpPr/>
          <p:nvPr/>
        </p:nvSpPr>
        <p:spPr>
          <a:xfrm>
            <a:off x="9735947" y="726652"/>
            <a:ext cx="2082099" cy="947455"/>
          </a:xfrm>
          <a:custGeom>
            <a:avLst/>
            <a:gdLst/>
            <a:ahLst/>
            <a:cxnLst/>
            <a:rect l="l" t="t" r="r" b="b"/>
            <a:pathLst>
              <a:path w="285750" h="128033" extrusionOk="0">
                <a:moveTo>
                  <a:pt x="95316" y="1"/>
                </a:moveTo>
                <a:lnTo>
                  <a:pt x="85090" y="51"/>
                </a:lnTo>
                <a:lnTo>
                  <a:pt x="73374" y="249"/>
                </a:lnTo>
                <a:lnTo>
                  <a:pt x="61707" y="497"/>
                </a:lnTo>
                <a:lnTo>
                  <a:pt x="51431" y="795"/>
                </a:lnTo>
                <a:lnTo>
                  <a:pt x="23829" y="1788"/>
                </a:lnTo>
                <a:lnTo>
                  <a:pt x="22687" y="1887"/>
                </a:lnTo>
                <a:lnTo>
                  <a:pt x="21595" y="1987"/>
                </a:lnTo>
                <a:lnTo>
                  <a:pt x="20503" y="2185"/>
                </a:lnTo>
                <a:lnTo>
                  <a:pt x="19411" y="2384"/>
                </a:lnTo>
                <a:lnTo>
                  <a:pt x="18319" y="2682"/>
                </a:lnTo>
                <a:lnTo>
                  <a:pt x="17276" y="3029"/>
                </a:lnTo>
                <a:lnTo>
                  <a:pt x="16283" y="3426"/>
                </a:lnTo>
                <a:lnTo>
                  <a:pt x="15241" y="3823"/>
                </a:lnTo>
                <a:lnTo>
                  <a:pt x="14248" y="4320"/>
                </a:lnTo>
                <a:lnTo>
                  <a:pt x="13305" y="4816"/>
                </a:lnTo>
                <a:lnTo>
                  <a:pt x="12361" y="5412"/>
                </a:lnTo>
                <a:lnTo>
                  <a:pt x="11468" y="6008"/>
                </a:lnTo>
                <a:lnTo>
                  <a:pt x="10574" y="6653"/>
                </a:lnTo>
                <a:lnTo>
                  <a:pt x="9730" y="7299"/>
                </a:lnTo>
                <a:lnTo>
                  <a:pt x="8936" y="8043"/>
                </a:lnTo>
                <a:lnTo>
                  <a:pt x="8142" y="8788"/>
                </a:lnTo>
                <a:lnTo>
                  <a:pt x="7347" y="9582"/>
                </a:lnTo>
                <a:lnTo>
                  <a:pt x="6652" y="10426"/>
                </a:lnTo>
                <a:lnTo>
                  <a:pt x="5957" y="11270"/>
                </a:lnTo>
                <a:lnTo>
                  <a:pt x="5312" y="12164"/>
                </a:lnTo>
                <a:lnTo>
                  <a:pt x="4716" y="13057"/>
                </a:lnTo>
                <a:lnTo>
                  <a:pt x="4170" y="14000"/>
                </a:lnTo>
                <a:lnTo>
                  <a:pt x="3674" y="14944"/>
                </a:lnTo>
                <a:lnTo>
                  <a:pt x="3177" y="15937"/>
                </a:lnTo>
                <a:lnTo>
                  <a:pt x="2730" y="16929"/>
                </a:lnTo>
                <a:lnTo>
                  <a:pt x="2383" y="17972"/>
                </a:lnTo>
                <a:lnTo>
                  <a:pt x="2035" y="19014"/>
                </a:lnTo>
                <a:lnTo>
                  <a:pt x="1738" y="20107"/>
                </a:lnTo>
                <a:lnTo>
                  <a:pt x="1539" y="21199"/>
                </a:lnTo>
                <a:lnTo>
                  <a:pt x="1340" y="22291"/>
                </a:lnTo>
                <a:lnTo>
                  <a:pt x="1241" y="23383"/>
                </a:lnTo>
                <a:lnTo>
                  <a:pt x="1142" y="24525"/>
                </a:lnTo>
                <a:lnTo>
                  <a:pt x="50" y="57836"/>
                </a:lnTo>
                <a:lnTo>
                  <a:pt x="0" y="60169"/>
                </a:lnTo>
                <a:lnTo>
                  <a:pt x="50" y="62651"/>
                </a:lnTo>
                <a:lnTo>
                  <a:pt x="149" y="65282"/>
                </a:lnTo>
                <a:lnTo>
                  <a:pt x="298" y="67963"/>
                </a:lnTo>
                <a:lnTo>
                  <a:pt x="546" y="70793"/>
                </a:lnTo>
                <a:lnTo>
                  <a:pt x="844" y="73623"/>
                </a:lnTo>
                <a:lnTo>
                  <a:pt x="1191" y="76502"/>
                </a:lnTo>
                <a:lnTo>
                  <a:pt x="1589" y="79431"/>
                </a:lnTo>
                <a:lnTo>
                  <a:pt x="2035" y="82310"/>
                </a:lnTo>
                <a:lnTo>
                  <a:pt x="2532" y="85189"/>
                </a:lnTo>
                <a:lnTo>
                  <a:pt x="3078" y="88019"/>
                </a:lnTo>
                <a:lnTo>
                  <a:pt x="3674" y="90750"/>
                </a:lnTo>
                <a:lnTo>
                  <a:pt x="4269" y="93381"/>
                </a:lnTo>
                <a:lnTo>
                  <a:pt x="4915" y="95913"/>
                </a:lnTo>
                <a:lnTo>
                  <a:pt x="5610" y="98295"/>
                </a:lnTo>
                <a:lnTo>
                  <a:pt x="6305" y="100529"/>
                </a:lnTo>
                <a:lnTo>
                  <a:pt x="8588" y="107231"/>
                </a:lnTo>
                <a:lnTo>
                  <a:pt x="8936" y="108274"/>
                </a:lnTo>
                <a:lnTo>
                  <a:pt x="9383" y="109316"/>
                </a:lnTo>
                <a:lnTo>
                  <a:pt x="9879" y="110359"/>
                </a:lnTo>
                <a:lnTo>
                  <a:pt x="10425" y="111401"/>
                </a:lnTo>
                <a:lnTo>
                  <a:pt x="11021" y="112394"/>
                </a:lnTo>
                <a:lnTo>
                  <a:pt x="11617" y="113387"/>
                </a:lnTo>
                <a:lnTo>
                  <a:pt x="12312" y="114330"/>
                </a:lnTo>
                <a:lnTo>
                  <a:pt x="13007" y="115274"/>
                </a:lnTo>
                <a:lnTo>
                  <a:pt x="13751" y="116217"/>
                </a:lnTo>
                <a:lnTo>
                  <a:pt x="14546" y="117110"/>
                </a:lnTo>
                <a:lnTo>
                  <a:pt x="15390" y="118004"/>
                </a:lnTo>
                <a:lnTo>
                  <a:pt x="16234" y="118848"/>
                </a:lnTo>
                <a:lnTo>
                  <a:pt x="17127" y="119642"/>
                </a:lnTo>
                <a:lnTo>
                  <a:pt x="18070" y="120437"/>
                </a:lnTo>
                <a:lnTo>
                  <a:pt x="19014" y="121181"/>
                </a:lnTo>
                <a:lnTo>
                  <a:pt x="19957" y="121926"/>
                </a:lnTo>
                <a:lnTo>
                  <a:pt x="20950" y="122571"/>
                </a:lnTo>
                <a:lnTo>
                  <a:pt x="21992" y="123266"/>
                </a:lnTo>
                <a:lnTo>
                  <a:pt x="23035" y="123862"/>
                </a:lnTo>
                <a:lnTo>
                  <a:pt x="24077" y="124458"/>
                </a:lnTo>
                <a:lnTo>
                  <a:pt x="25169" y="125004"/>
                </a:lnTo>
                <a:lnTo>
                  <a:pt x="26212" y="125500"/>
                </a:lnTo>
                <a:lnTo>
                  <a:pt x="27354" y="125947"/>
                </a:lnTo>
                <a:lnTo>
                  <a:pt x="28446" y="126394"/>
                </a:lnTo>
                <a:lnTo>
                  <a:pt x="29588" y="126741"/>
                </a:lnTo>
                <a:lnTo>
                  <a:pt x="30680" y="127089"/>
                </a:lnTo>
                <a:lnTo>
                  <a:pt x="31822" y="127337"/>
                </a:lnTo>
                <a:lnTo>
                  <a:pt x="32964" y="127585"/>
                </a:lnTo>
                <a:lnTo>
                  <a:pt x="34105" y="127784"/>
                </a:lnTo>
                <a:lnTo>
                  <a:pt x="35247" y="127883"/>
                </a:lnTo>
                <a:lnTo>
                  <a:pt x="36389" y="127982"/>
                </a:lnTo>
                <a:lnTo>
                  <a:pt x="37531" y="128032"/>
                </a:lnTo>
                <a:lnTo>
                  <a:pt x="186661" y="128032"/>
                </a:lnTo>
                <a:lnTo>
                  <a:pt x="189044" y="127982"/>
                </a:lnTo>
                <a:lnTo>
                  <a:pt x="191526" y="127933"/>
                </a:lnTo>
                <a:lnTo>
                  <a:pt x="194157" y="127833"/>
                </a:lnTo>
                <a:lnTo>
                  <a:pt x="196888" y="127734"/>
                </a:lnTo>
                <a:lnTo>
                  <a:pt x="202646" y="127387"/>
                </a:lnTo>
                <a:lnTo>
                  <a:pt x="208554" y="126890"/>
                </a:lnTo>
                <a:lnTo>
                  <a:pt x="214412" y="126344"/>
                </a:lnTo>
                <a:lnTo>
                  <a:pt x="220121" y="125699"/>
                </a:lnTo>
                <a:lnTo>
                  <a:pt x="222851" y="125351"/>
                </a:lnTo>
                <a:lnTo>
                  <a:pt x="225433" y="125004"/>
                </a:lnTo>
                <a:lnTo>
                  <a:pt x="227915" y="124607"/>
                </a:lnTo>
                <a:lnTo>
                  <a:pt x="230248" y="124259"/>
                </a:lnTo>
                <a:lnTo>
                  <a:pt x="257999" y="119394"/>
                </a:lnTo>
                <a:lnTo>
                  <a:pt x="259091" y="119195"/>
                </a:lnTo>
                <a:lnTo>
                  <a:pt x="260183" y="118898"/>
                </a:lnTo>
                <a:lnTo>
                  <a:pt x="261276" y="118600"/>
                </a:lnTo>
                <a:lnTo>
                  <a:pt x="262368" y="118203"/>
                </a:lnTo>
                <a:lnTo>
                  <a:pt x="263410" y="117756"/>
                </a:lnTo>
                <a:lnTo>
                  <a:pt x="264453" y="117309"/>
                </a:lnTo>
                <a:lnTo>
                  <a:pt x="265495" y="116763"/>
                </a:lnTo>
                <a:lnTo>
                  <a:pt x="266488" y="116217"/>
                </a:lnTo>
                <a:lnTo>
                  <a:pt x="267481" y="115621"/>
                </a:lnTo>
                <a:lnTo>
                  <a:pt x="268474" y="114976"/>
                </a:lnTo>
                <a:lnTo>
                  <a:pt x="269417" y="114281"/>
                </a:lnTo>
                <a:lnTo>
                  <a:pt x="270311" y="113536"/>
                </a:lnTo>
                <a:lnTo>
                  <a:pt x="271204" y="112791"/>
                </a:lnTo>
                <a:lnTo>
                  <a:pt x="272098" y="111997"/>
                </a:lnTo>
                <a:lnTo>
                  <a:pt x="272942" y="111153"/>
                </a:lnTo>
                <a:lnTo>
                  <a:pt x="273736" y="110309"/>
                </a:lnTo>
                <a:lnTo>
                  <a:pt x="274531" y="109416"/>
                </a:lnTo>
                <a:lnTo>
                  <a:pt x="275226" y="108522"/>
                </a:lnTo>
                <a:lnTo>
                  <a:pt x="275970" y="107579"/>
                </a:lnTo>
                <a:lnTo>
                  <a:pt x="276616" y="106586"/>
                </a:lnTo>
                <a:lnTo>
                  <a:pt x="277261" y="105593"/>
                </a:lnTo>
                <a:lnTo>
                  <a:pt x="277857" y="104600"/>
                </a:lnTo>
                <a:lnTo>
                  <a:pt x="278403" y="103558"/>
                </a:lnTo>
                <a:lnTo>
                  <a:pt x="278899" y="102515"/>
                </a:lnTo>
                <a:lnTo>
                  <a:pt x="279346" y="101473"/>
                </a:lnTo>
                <a:lnTo>
                  <a:pt x="279793" y="100380"/>
                </a:lnTo>
                <a:lnTo>
                  <a:pt x="280140" y="99338"/>
                </a:lnTo>
                <a:lnTo>
                  <a:pt x="280488" y="98196"/>
                </a:lnTo>
                <a:lnTo>
                  <a:pt x="280736" y="97104"/>
                </a:lnTo>
                <a:lnTo>
                  <a:pt x="280984" y="96012"/>
                </a:lnTo>
                <a:lnTo>
                  <a:pt x="281133" y="94870"/>
                </a:lnTo>
                <a:lnTo>
                  <a:pt x="281232" y="93728"/>
                </a:lnTo>
                <a:lnTo>
                  <a:pt x="285700" y="34255"/>
                </a:lnTo>
                <a:lnTo>
                  <a:pt x="285750" y="33163"/>
                </a:lnTo>
                <a:lnTo>
                  <a:pt x="285750" y="32021"/>
                </a:lnTo>
                <a:lnTo>
                  <a:pt x="285700" y="30929"/>
                </a:lnTo>
                <a:lnTo>
                  <a:pt x="285601" y="29837"/>
                </a:lnTo>
                <a:lnTo>
                  <a:pt x="285403" y="28745"/>
                </a:lnTo>
                <a:lnTo>
                  <a:pt x="285204" y="27652"/>
                </a:lnTo>
                <a:lnTo>
                  <a:pt x="284956" y="26560"/>
                </a:lnTo>
                <a:lnTo>
                  <a:pt x="284608" y="25518"/>
                </a:lnTo>
                <a:lnTo>
                  <a:pt x="284261" y="24525"/>
                </a:lnTo>
                <a:lnTo>
                  <a:pt x="283864" y="23482"/>
                </a:lnTo>
                <a:lnTo>
                  <a:pt x="283417" y="22489"/>
                </a:lnTo>
                <a:lnTo>
                  <a:pt x="282871" y="21546"/>
                </a:lnTo>
                <a:lnTo>
                  <a:pt x="282374" y="20603"/>
                </a:lnTo>
                <a:lnTo>
                  <a:pt x="281779" y="19660"/>
                </a:lnTo>
                <a:lnTo>
                  <a:pt x="281133" y="18766"/>
                </a:lnTo>
                <a:lnTo>
                  <a:pt x="280488" y="17922"/>
                </a:lnTo>
                <a:lnTo>
                  <a:pt x="279793" y="17078"/>
                </a:lnTo>
                <a:lnTo>
                  <a:pt x="279048" y="16284"/>
                </a:lnTo>
                <a:lnTo>
                  <a:pt x="278254" y="15490"/>
                </a:lnTo>
                <a:lnTo>
                  <a:pt x="277459" y="14745"/>
                </a:lnTo>
                <a:lnTo>
                  <a:pt x="276616" y="14050"/>
                </a:lnTo>
                <a:lnTo>
                  <a:pt x="275772" y="13405"/>
                </a:lnTo>
                <a:lnTo>
                  <a:pt x="274828" y="12809"/>
                </a:lnTo>
                <a:lnTo>
                  <a:pt x="273935" y="12213"/>
                </a:lnTo>
                <a:lnTo>
                  <a:pt x="272992" y="11667"/>
                </a:lnTo>
                <a:lnTo>
                  <a:pt x="271999" y="11171"/>
                </a:lnTo>
                <a:lnTo>
                  <a:pt x="270956" y="10724"/>
                </a:lnTo>
                <a:lnTo>
                  <a:pt x="269963" y="10376"/>
                </a:lnTo>
                <a:lnTo>
                  <a:pt x="268871" y="10029"/>
                </a:lnTo>
                <a:lnTo>
                  <a:pt x="267829" y="9731"/>
                </a:lnTo>
                <a:lnTo>
                  <a:pt x="266736" y="9483"/>
                </a:lnTo>
                <a:lnTo>
                  <a:pt x="265595" y="9284"/>
                </a:lnTo>
                <a:lnTo>
                  <a:pt x="222603" y="3128"/>
                </a:lnTo>
                <a:lnTo>
                  <a:pt x="217788" y="2483"/>
                </a:lnTo>
                <a:lnTo>
                  <a:pt x="212426" y="1887"/>
                </a:lnTo>
                <a:lnTo>
                  <a:pt x="206717" y="1391"/>
                </a:lnTo>
                <a:lnTo>
                  <a:pt x="200809" y="894"/>
                </a:lnTo>
                <a:lnTo>
                  <a:pt x="194902" y="547"/>
                </a:lnTo>
                <a:lnTo>
                  <a:pt x="189193" y="249"/>
                </a:lnTo>
                <a:lnTo>
                  <a:pt x="183782" y="51"/>
                </a:lnTo>
                <a:lnTo>
                  <a:pt x="178916" y="1"/>
                </a:lnTo>
                <a:close/>
              </a:path>
            </a:pathLst>
          </a:custGeom>
          <a:solidFill>
            <a:schemeClr val="accent6">
              <a:lumMod val="20000"/>
              <a:lumOff val="80000"/>
            </a:schemeClr>
          </a:solidFill>
          <a:ln>
            <a:noFill/>
          </a:ln>
        </p:spPr>
        <p:txBody>
          <a:bodyPr spcFirstLastPara="1" wrap="square" lIns="64007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nb-NO" sz="1000" b="0" i="0" u="none" strike="noStrike" kern="0" cap="none" spc="0" normalizeH="0" baseline="0" noProof="0">
              <a:ln>
                <a:noFill/>
              </a:ln>
              <a:solidFill>
                <a:srgbClr val="44546A"/>
              </a:solidFill>
              <a:effectLst/>
              <a:uLnTx/>
              <a:uFillTx/>
              <a:latin typeface="Arial"/>
              <a:cs typeface="Arial"/>
              <a:sym typeface="Arial"/>
            </a:endParaRPr>
          </a:p>
        </p:txBody>
      </p:sp>
      <p:sp>
        <p:nvSpPr>
          <p:cNvPr id="351" name="TextBox 350">
            <a:extLst>
              <a:ext uri="{FF2B5EF4-FFF2-40B4-BE49-F238E27FC236}">
                <a16:creationId xmlns:a16="http://schemas.microsoft.com/office/drawing/2014/main" id="{0EE0EC96-56C6-5592-9006-958E8AD255D0}"/>
              </a:ext>
            </a:extLst>
          </p:cNvPr>
          <p:cNvSpPr txBox="1"/>
          <p:nvPr/>
        </p:nvSpPr>
        <p:spPr>
          <a:xfrm>
            <a:off x="9817253" y="957850"/>
            <a:ext cx="1876560" cy="523220"/>
          </a:xfrm>
          <a:prstGeom prst="rect">
            <a:avLst/>
          </a:prstGeom>
          <a:noFill/>
        </p:spPr>
        <p:txBody>
          <a:bodyPr wrap="square" rtlCol="0">
            <a:spAutoFit/>
          </a:bodyPr>
          <a:lstStyle/>
          <a:p>
            <a:pPr>
              <a:buClr>
                <a:srgbClr val="000000"/>
              </a:buClr>
              <a:buFont typeface="Arial"/>
              <a:buNone/>
            </a:pPr>
            <a:r>
              <a:rPr lang="nb-NO" sz="1400" b="1" kern="0">
                <a:solidFill>
                  <a:srgbClr val="44546A"/>
                </a:solidFill>
                <a:latin typeface="+mj-lt"/>
                <a:cs typeface="Arial"/>
                <a:sym typeface="Arial"/>
              </a:rPr>
              <a:t>Prosjektets </a:t>
            </a:r>
          </a:p>
          <a:p>
            <a:pPr>
              <a:buClr>
                <a:srgbClr val="000000"/>
              </a:buClr>
              <a:buFont typeface="Arial"/>
              <a:buNone/>
            </a:pPr>
            <a:r>
              <a:rPr lang="nb-NO" sz="1400" b="1" kern="0">
                <a:solidFill>
                  <a:srgbClr val="44546A"/>
                </a:solidFill>
                <a:latin typeface="+mj-lt"/>
                <a:cs typeface="Arial"/>
                <a:sym typeface="Arial"/>
              </a:rPr>
              <a:t>anbefaling </a:t>
            </a:r>
          </a:p>
        </p:txBody>
      </p:sp>
      <p:sp>
        <p:nvSpPr>
          <p:cNvPr id="7" name="TextBox 6">
            <a:extLst>
              <a:ext uri="{FF2B5EF4-FFF2-40B4-BE49-F238E27FC236}">
                <a16:creationId xmlns:a16="http://schemas.microsoft.com/office/drawing/2014/main" id="{E67C13D0-81B8-6BDD-54C8-7BB36791B297}"/>
              </a:ext>
            </a:extLst>
          </p:cNvPr>
          <p:cNvSpPr txBox="1"/>
          <p:nvPr/>
        </p:nvSpPr>
        <p:spPr>
          <a:xfrm>
            <a:off x="5828165" y="1477197"/>
            <a:ext cx="5574695" cy="4247317"/>
          </a:xfrm>
          <a:prstGeom prst="rect">
            <a:avLst/>
          </a:prstGeom>
          <a:noFill/>
        </p:spPr>
        <p:txBody>
          <a:bodyPr wrap="square" rtlCol="0">
            <a:spAutoFit/>
          </a:bodyPr>
          <a:lstStyle/>
          <a:p>
            <a:pPr>
              <a:buClr>
                <a:srgbClr val="000000"/>
              </a:buClr>
              <a:buFont typeface="Arial"/>
              <a:buNone/>
            </a:pPr>
            <a:r>
              <a:rPr lang="nb-NO" b="1">
                <a:solidFill>
                  <a:schemeClr val="dk1"/>
                </a:solidFill>
                <a:sym typeface="Arial"/>
              </a:rPr>
              <a:t>Oppsummert vurdering </a:t>
            </a:r>
          </a:p>
          <a:p>
            <a:r>
              <a:rPr lang="nb-NO" sz="1400"/>
              <a:t>Forsinkelsen er et resultat av et bevisst og ansvarlig risikovalg.  Valg av riktig plattform og infrastruktur fra start er avgjørende for å sikre:</a:t>
            </a:r>
          </a:p>
          <a:p>
            <a:endParaRPr lang="nb-NO" sz="1400"/>
          </a:p>
          <a:p>
            <a:pPr marL="285750" lvl="0" indent="-285750">
              <a:buFont typeface="Arial" panose="020B0604020202020204" pitchFamily="34" charset="0"/>
              <a:buChar char="•"/>
            </a:pPr>
            <a:r>
              <a:rPr lang="nb-NO" sz="1400"/>
              <a:t>Sektorens eierskap</a:t>
            </a:r>
          </a:p>
          <a:p>
            <a:pPr marL="285750" lvl="0" indent="-285750">
              <a:buFont typeface="Arial" panose="020B0604020202020204" pitchFamily="34" charset="0"/>
              <a:buChar char="•"/>
            </a:pPr>
            <a:r>
              <a:rPr lang="nb-NO" sz="1400"/>
              <a:t>Langsiktig bærekraft</a:t>
            </a:r>
          </a:p>
          <a:p>
            <a:pPr marL="285750" lvl="0" indent="-285750">
              <a:buFont typeface="Arial" panose="020B0604020202020204" pitchFamily="34" charset="0"/>
              <a:buChar char="•"/>
            </a:pPr>
            <a:r>
              <a:rPr lang="nb-NO" sz="1400"/>
              <a:t>Teknologisk fleksibilitet</a:t>
            </a:r>
          </a:p>
          <a:p>
            <a:pPr marL="285750" lvl="0" indent="-285750">
              <a:buFont typeface="Arial" panose="020B0604020202020204" pitchFamily="34" charset="0"/>
              <a:buChar char="•"/>
            </a:pPr>
            <a:r>
              <a:rPr lang="nb-NO" sz="1400"/>
              <a:t>Leverandøruavhengighet</a:t>
            </a:r>
          </a:p>
          <a:p>
            <a:pPr marL="285750" lvl="0" indent="-285750">
              <a:buFont typeface="Arial" panose="020B0604020202020204" pitchFamily="34" charset="0"/>
              <a:buChar char="•"/>
            </a:pPr>
            <a:r>
              <a:rPr lang="nb-NO" sz="1400"/>
              <a:t>Samfunnsøkonomisk forsvarlighet</a:t>
            </a:r>
          </a:p>
          <a:p>
            <a:pPr lvl="0"/>
            <a:endParaRPr lang="nb-NO" sz="1400"/>
          </a:p>
          <a:p>
            <a:r>
              <a:rPr lang="nb-NO" sz="1400"/>
              <a:t>Prosjektet anbefaler derfor at arbeidet med formalisering av samarbeid om felles tjenesteplattform prioriteres før konkurransen lyses ut. Prosjektet arbeidet med siste detaljering og gjennomgang av konkurranseunderlaget for å sikre at det er helt klart til å publiseres. Prosjektet har i tillegg påbegynt nye oppgaver som vil fremme innsikten og potensielt redusere tiden i innsiktsfasen sammen med valgt leverandør. Prosjektet har derfor viktige oppgaver som utføres og benytter tiden godt frem til publisering. </a:t>
            </a:r>
          </a:p>
          <a:p>
            <a:pPr>
              <a:buClr>
                <a:srgbClr val="000000"/>
              </a:buClr>
              <a:buFont typeface="Arial"/>
              <a:buNone/>
            </a:pPr>
            <a:endParaRPr lang="nb-NO" sz="1400" kern="0">
              <a:solidFill>
                <a:srgbClr val="44546A"/>
              </a:solidFill>
              <a:latin typeface="Arial"/>
              <a:cs typeface="Arial"/>
              <a:sym typeface="Arial"/>
            </a:endParaRPr>
          </a:p>
        </p:txBody>
      </p:sp>
      <p:sp>
        <p:nvSpPr>
          <p:cNvPr id="2" name="TextBox 6">
            <a:extLst>
              <a:ext uri="{FF2B5EF4-FFF2-40B4-BE49-F238E27FC236}">
                <a16:creationId xmlns:a16="http://schemas.microsoft.com/office/drawing/2014/main" id="{7E54DECD-50E6-51E8-8C3A-BE2D1D358F5E}"/>
              </a:ext>
            </a:extLst>
          </p:cNvPr>
          <p:cNvSpPr txBox="1"/>
          <p:nvPr/>
        </p:nvSpPr>
        <p:spPr>
          <a:xfrm>
            <a:off x="811625" y="1532523"/>
            <a:ext cx="4654556" cy="3385542"/>
          </a:xfrm>
          <a:prstGeom prst="rect">
            <a:avLst/>
          </a:prstGeom>
          <a:noFill/>
        </p:spPr>
        <p:txBody>
          <a:bodyPr wrap="square" rtlCol="0">
            <a:spAutoFit/>
          </a:bodyPr>
          <a:lstStyle/>
          <a:p>
            <a:r>
              <a:rPr lang="nb-NO" b="1">
                <a:solidFill>
                  <a:schemeClr val="bg1"/>
                </a:solidFill>
              </a:rPr>
              <a:t>Neste steg for VIGO-moderniseringen</a:t>
            </a:r>
          </a:p>
          <a:p>
            <a:endParaRPr lang="nb-NO" sz="1400">
              <a:solidFill>
                <a:schemeClr val="bg1"/>
              </a:solidFill>
            </a:endParaRPr>
          </a:p>
          <a:p>
            <a:r>
              <a:rPr lang="nb-NO" sz="1400">
                <a:solidFill>
                  <a:schemeClr val="bg1"/>
                </a:solidFill>
              </a:rPr>
              <a:t>Før VIGO-moderniseringen kan gå videre med valg av fremtidig plattform, må følgende være på plass:</a:t>
            </a:r>
          </a:p>
          <a:p>
            <a:pPr lvl="0"/>
            <a:endParaRPr lang="nb-NO" sz="1400">
              <a:solidFill>
                <a:schemeClr val="bg1"/>
              </a:solidFill>
            </a:endParaRPr>
          </a:p>
          <a:p>
            <a:pPr marL="285750" lvl="0" indent="-285750">
              <a:buFont typeface="Arial" panose="020B0604020202020204" pitchFamily="34" charset="0"/>
              <a:buChar char="•"/>
            </a:pPr>
            <a:r>
              <a:rPr lang="nb-NO" sz="1400">
                <a:solidFill>
                  <a:schemeClr val="bg1"/>
                </a:solidFill>
              </a:rPr>
              <a:t>Formell samarbeidsavtale med KS Digital</a:t>
            </a:r>
          </a:p>
          <a:p>
            <a:pPr marL="285750" indent="-285750">
              <a:buFont typeface="Arial" panose="020B0604020202020204" pitchFamily="34" charset="0"/>
              <a:buChar char="•"/>
            </a:pPr>
            <a:r>
              <a:rPr lang="nb-NO" sz="1400">
                <a:solidFill>
                  <a:schemeClr val="bg1"/>
                </a:solidFill>
              </a:rPr>
              <a:t>Tydelig styringsmodell, rolle- og ansvarsdeling</a:t>
            </a:r>
          </a:p>
          <a:p>
            <a:pPr marL="285750" lvl="0" indent="-285750">
              <a:buFont typeface="Arial" panose="020B0604020202020204" pitchFamily="34" charset="0"/>
              <a:buChar char="•"/>
            </a:pPr>
            <a:r>
              <a:rPr lang="nb-NO" sz="1400">
                <a:solidFill>
                  <a:schemeClr val="bg1"/>
                </a:solidFill>
              </a:rPr>
              <a:t>Avklart finansiering</a:t>
            </a:r>
          </a:p>
          <a:p>
            <a:pPr marL="285750" lvl="0" indent="-285750">
              <a:buFont typeface="Arial" panose="020B0604020202020204" pitchFamily="34" charset="0"/>
              <a:buChar char="•"/>
            </a:pPr>
            <a:r>
              <a:rPr lang="nb-NO" sz="1400">
                <a:solidFill>
                  <a:schemeClr val="bg1"/>
                </a:solidFill>
              </a:rPr>
              <a:t>Konkret prosjektorganisering</a:t>
            </a:r>
          </a:p>
          <a:p>
            <a:pPr marL="285750" lvl="0" indent="-285750">
              <a:buFont typeface="Arial" panose="020B0604020202020204" pitchFamily="34" charset="0"/>
              <a:buChar char="•"/>
            </a:pPr>
            <a:r>
              <a:rPr lang="nb-NO" sz="1400">
                <a:solidFill>
                  <a:schemeClr val="bg1"/>
                </a:solidFill>
              </a:rPr>
              <a:t>Forpliktende fremdriftsplan for etablering av plattformen</a:t>
            </a:r>
          </a:p>
          <a:p>
            <a:endParaRPr lang="nb-NO" sz="1400">
              <a:solidFill>
                <a:schemeClr val="bg1"/>
              </a:solidFill>
            </a:endParaRPr>
          </a:p>
          <a:p>
            <a:r>
              <a:rPr lang="nb-NO" sz="1400">
                <a:solidFill>
                  <a:schemeClr val="bg1"/>
                </a:solidFill>
              </a:rPr>
              <a:t>Når dette er etablert og risikoen er redusert til et akseptabelt nivå, vil prosjektet kunne gå videre med trygghet og publisere konkurransen med en fremtidig plattform som et strategisk og robust valg.</a:t>
            </a:r>
          </a:p>
        </p:txBody>
      </p:sp>
      <p:pic>
        <p:nvPicPr>
          <p:cNvPr id="358" name="Grafikk 357" descr="Kompass med heldekkende fyll">
            <a:extLst>
              <a:ext uri="{FF2B5EF4-FFF2-40B4-BE49-F238E27FC236}">
                <a16:creationId xmlns:a16="http://schemas.microsoft.com/office/drawing/2014/main" id="{690C0C10-4E5C-FF05-C032-53BD2D1630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77755" y="1477536"/>
            <a:ext cx="690012" cy="690012"/>
          </a:xfrm>
          <a:prstGeom prst="rect">
            <a:avLst/>
          </a:prstGeom>
        </p:spPr>
      </p:pic>
      <p:sp>
        <p:nvSpPr>
          <p:cNvPr id="359" name="Rektangel 358" descr="Gruppe idédugnad med heldekkende fyll">
            <a:extLst>
              <a:ext uri="{FF2B5EF4-FFF2-40B4-BE49-F238E27FC236}">
                <a16:creationId xmlns:a16="http://schemas.microsoft.com/office/drawing/2014/main" id="{A9E63883-E4FA-9CEA-C2FF-33A87AEE328F}"/>
              </a:ext>
            </a:extLst>
          </p:cNvPr>
          <p:cNvSpPr/>
          <p:nvPr/>
        </p:nvSpPr>
        <p:spPr>
          <a:xfrm>
            <a:off x="10952175" y="824745"/>
            <a:ext cx="672566" cy="672566"/>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eaLnBrk="1" fontAlgn="ctr"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Inter"/>
              <a:ea typeface="+mn-ea"/>
              <a:cs typeface="+mn-cs"/>
            </a:endParaRPr>
          </a:p>
        </p:txBody>
      </p:sp>
      <p:sp>
        <p:nvSpPr>
          <p:cNvPr id="360" name="Rektangel 359">
            <a:extLst>
              <a:ext uri="{FF2B5EF4-FFF2-40B4-BE49-F238E27FC236}">
                <a16:creationId xmlns:a16="http://schemas.microsoft.com/office/drawing/2014/main" id="{80AF4C0C-F4EA-F00C-00B2-78CD6E9D0C56}"/>
              </a:ext>
            </a:extLst>
          </p:cNvPr>
          <p:cNvSpPr/>
          <p:nvPr/>
        </p:nvSpPr>
        <p:spPr>
          <a:xfrm>
            <a:off x="0" y="6502604"/>
            <a:ext cx="957263" cy="355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34919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755&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ovari">
  <a:themeElements>
    <a:clrScheme name="Novari">
      <a:dk1>
        <a:srgbClr val="0D0D0D"/>
      </a:dk1>
      <a:lt1>
        <a:srgbClr val="FFFFFF"/>
      </a:lt1>
      <a:dk2>
        <a:srgbClr val="570F31"/>
      </a:dk2>
      <a:lt2>
        <a:srgbClr val="F8ECDC"/>
      </a:lt2>
      <a:accent1>
        <a:srgbClr val="6B133D"/>
      </a:accent1>
      <a:accent2>
        <a:srgbClr val="7F78E8"/>
      </a:accent2>
      <a:accent3>
        <a:srgbClr val="F76650"/>
      </a:accent3>
      <a:accent4>
        <a:srgbClr val="570F31"/>
      </a:accent4>
      <a:accent5>
        <a:srgbClr val="FBB3A8"/>
      </a:accent5>
      <a:accent6>
        <a:srgbClr val="5A51E1"/>
      </a:accent6>
      <a:hlink>
        <a:srgbClr val="5A51E1"/>
      </a:hlink>
      <a:folHlink>
        <a:srgbClr val="570F31"/>
      </a:folHlink>
    </a:clrScheme>
    <a:fontScheme name="Inter">
      <a:majorFont>
        <a:latin typeface="Inter"/>
        <a:ea typeface=""/>
        <a:cs typeface=""/>
      </a:majorFont>
      <a:minorFont>
        <a:latin typeface="Inter"/>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spDef>
      <a:spPr>
        <a:solidFill>
          <a:schemeClr val="accent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effectLst/>
      </a:spPr>
      <a:bodyPr wrap="square" lIns="0" tIns="0" rIns="0" bIns="0" rtlCol="0">
        <a:spAutoFit/>
      </a:bodyPr>
      <a:lstStyle>
        <a:defPPr algn="l">
          <a:defRPr dirty="0" err="1" smtClean="0">
            <a:solidFill>
              <a:schemeClr val="accent1"/>
            </a:solidFill>
          </a:defRPr>
        </a:defPPr>
      </a:lstStyle>
      <a:style>
        <a:lnRef idx="0">
          <a:schemeClr val="accent1"/>
        </a:lnRef>
        <a:fillRef idx="0">
          <a:schemeClr val="accent1"/>
        </a:fillRef>
        <a:effectRef idx="0">
          <a:schemeClr val="accent1"/>
        </a:effectRef>
        <a:fontRef idx="minor">
          <a:schemeClr val="dk1"/>
        </a:fontRef>
      </a:style>
    </a:txDef>
  </a:objectDefaults>
  <a:extraClrSchemeLst/>
  <a:extLst>
    <a:ext uri="{05A4C25C-085E-4340-85A3-A5531E510DB2}">
      <thm15:themeFamily xmlns:thm15="http://schemas.microsoft.com/office/thememl/2012/main" name="novari_mal" id="{7741D5D2-0CE7-4EE8-B7F1-3B923E3E17B5}" vid="{B6DA05DE-C9FF-4D08-982E-C471DA7E6D5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55DF83BC07CB54CA278962DEC505ADF" ma:contentTypeVersion="12" ma:contentTypeDescription="Opprett et nytt dokument." ma:contentTypeScope="" ma:versionID="19b9ad0972ffb275e8b9c94e15b38d24">
  <xsd:schema xmlns:xsd="http://www.w3.org/2001/XMLSchema" xmlns:xs="http://www.w3.org/2001/XMLSchema" xmlns:p="http://schemas.microsoft.com/office/2006/metadata/properties" xmlns:ns2="f307069b-67f2-4216-aed1-f2f7862bf94c" xmlns:ns3="fd3e8b7d-fdbe-4383-84a9-e440df2cdb02" targetNamespace="http://schemas.microsoft.com/office/2006/metadata/properties" ma:root="true" ma:fieldsID="7b15378d2125d494f17a2cbb8153d7b0" ns2:_="" ns3:_="">
    <xsd:import namespace="f307069b-67f2-4216-aed1-f2f7862bf94c"/>
    <xsd:import namespace="fd3e8b7d-fdbe-4383-84a9-e440df2cdb0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07069b-67f2-4216-aed1-f2f7862bf9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875eb0eb-fbd3-4028-abcf-55f8c06e8dcc"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3e8b7d-fdbe-4383-84a9-e440df2cdb02"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07069b-67f2-4216-aed1-f2f7862bf9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FCBD3A-5778-49AA-AC37-98E6E6E46AEB}">
  <ds:schemaRefs>
    <ds:schemaRef ds:uri="f307069b-67f2-4216-aed1-f2f7862bf94c"/>
    <ds:schemaRef ds:uri="fd3e8b7d-fdbe-4383-84a9-e440df2cdb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49E7FC-25A5-446C-8547-5414234F0327}">
  <ds:schemaRefs>
    <ds:schemaRef ds:uri="http://schemas.microsoft.com/sharepoint/v3/contenttype/forms"/>
  </ds:schemaRefs>
</ds:datastoreItem>
</file>

<file path=customXml/itemProps3.xml><?xml version="1.0" encoding="utf-8"?>
<ds:datastoreItem xmlns:ds="http://schemas.openxmlformats.org/officeDocument/2006/customXml" ds:itemID="{ACFD3D93-926B-4FF9-B495-2628FFEAE231}">
  <ds:schemaRefs>
    <ds:schemaRef ds:uri="f307069b-67f2-4216-aed1-f2f7862bf94c"/>
    <ds:schemaRef ds:uri="fd3e8b7d-fdbe-4383-84a9-e440df2cdb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9c5a4694-fa04-4c8e-9b5d-ba779c40ca5c}" enabled="1" method="Standard" siteId="{b83e805a-f90b-4dd4-ae7f-d9fa48bce51f}" contentBits="2" removed="0"/>
</clbl:labelList>
</file>

<file path=docProps/app.xml><?xml version="1.0" encoding="utf-8"?>
<Properties xmlns="http://schemas.openxmlformats.org/officeDocument/2006/extended-properties" xmlns:vt="http://schemas.openxmlformats.org/officeDocument/2006/docPropsVTypes">
  <Template>Novari</Template>
  <Application>Microsoft Office PowerPoint</Application>
  <PresentationFormat>Widescreen</PresentationFormat>
  <Slides>20</Slides>
  <Notes>2</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Novari</vt:lpstr>
      <vt:lpstr>Statusoppdatering VIGO-moderniseringen</vt:lpstr>
      <vt:lpstr>PowerPoint Presentation</vt:lpstr>
      <vt:lpstr>PowerPoint Presentation</vt:lpstr>
      <vt:lpstr>Statusoppdatering VIGO-moderniseringen</vt:lpstr>
      <vt:lpstr>Hvorfor måtte vi utsette anskaffelsen av VIGO-moderniseringen? </vt:lpstr>
      <vt:lpstr>Risiko ved å publisere konkurransen før plattformen er avklart </vt:lpstr>
      <vt:lpstr>Hvorfor er det nødvendig å informere Leverandør om infrastrukturplattform i anskaffelsen?</vt:lpstr>
      <vt:lpstr>Valg av plattform og infrastruktur- to alternativer  </vt:lpstr>
      <vt:lpstr>PowerPoint Presentation</vt:lpstr>
      <vt:lpstr>Videre detaljering av funksjonelle behov og involvering av fagressurser</vt:lpstr>
      <vt:lpstr>PowerPoint Presentation</vt:lpstr>
      <vt:lpstr>PowerPoint Presentation</vt:lpstr>
      <vt:lpstr>Arkiv</vt:lpstr>
      <vt:lpstr> </vt:lpstr>
      <vt:lpstr>Hva jobber vi med nå?</vt:lpstr>
      <vt:lpstr>Kommunikasjon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Benedicte Aas Glad</dc:creator>
  <cp:revision>1</cp:revision>
  <dcterms:created xsi:type="dcterms:W3CDTF">2025-09-24T06:36:03Z</dcterms:created>
  <dcterms:modified xsi:type="dcterms:W3CDTF">2026-03-27T12:42:44Z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0x010100855DF83BC07CB54CA278962DEC505ADF</vt:lpwstr>
  </property>
  <property fmtid="{D5CDD505-2E9C-101B-9397-08002B2CF9AE}" pid="3" name="MediaServiceImageTags">
    <vt:lpwstr/>
  </property>
  <property fmtid="{D5CDD505-2E9C-101B-9397-08002B2CF9AE}" pid="4" name="ClassificationContentMarkingFooterLocations">
    <vt:lpwstr>Novari:10</vt:lpwstr>
  </property>
  <property fmtid="{D5CDD505-2E9C-101B-9397-08002B2CF9AE}" pid="5" name="ClassificationContentMarkingFooterText">
    <vt:lpwstr>TLP: GREEN</vt:lpwstr>
  </property>
</Properties>
</file>