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0"/>
  </p:notesMasterIdLst>
  <p:sldIdLst>
    <p:sldId id="256" r:id="rId5"/>
    <p:sldId id="259" r:id="rId6"/>
    <p:sldId id="289" r:id="rId7"/>
    <p:sldId id="300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94" r:id="rId17"/>
    <p:sldId id="262" r:id="rId18"/>
    <p:sldId id="293" r:id="rId19"/>
  </p:sldIdLst>
  <p:sldSz cx="12192000" cy="6858000"/>
  <p:notesSz cx="6858000" cy="9144000"/>
  <p:embeddedFontLst>
    <p:embeddedFont>
      <p:font typeface="Brockmann" panose="020B0604020202020204" charset="0"/>
      <p:regular r:id="rId21"/>
      <p:bold r:id="rId22"/>
      <p:italic r:id="rId23"/>
    </p:embeddedFont>
    <p:embeddedFont>
      <p:font typeface="Inter" panose="020B0604020202020204" charset="0"/>
      <p:regular r:id="rId24"/>
      <p:bold r:id="rId25"/>
      <p:italic r:id="rId26"/>
      <p:boldItalic r:id="rId27"/>
    </p:embeddedFont>
    <p:embeddedFont>
      <p:font typeface="Inter Medium" panose="020B0604020202020204" charset="0"/>
      <p:regular r:id="rId28"/>
      <p:italic r:id="rId29"/>
    </p:embeddedFont>
    <p:embeddedFont>
      <p:font typeface="Inter SemiBold" panose="020B0604020202020204" charset="0"/>
      <p:bold r:id="rId30"/>
      <p:boldItalic r:id="rId31"/>
    </p:embeddedFont>
  </p:embeddedFontLst>
  <p:defaultTextStyle>
    <a:defPPr>
      <a:defRPr lang="nb-NO"/>
    </a:defPPr>
    <a:lvl1pPr marL="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70E912-6F10-8E10-953E-4EC2AC0FF1CE}" name="Maria Forsberg Kristoffersen" initials="MK" userId="S::maria.kristoffersen@novari.no::d30d1cd4-c1d6-4122-9518-a2d96cf9ddbd" providerId="AD"/>
  <p188:author id="{E2602A9B-30BE-5F16-F1A2-8D2279A67FCE}" name="Ole Anders Eidjord" initials="OE" userId="S::ole.anders.eidjord@novari.no::4aaef909-ecf6-4bd5-ae9a-60ac039508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3A0C7-5438-427F-A175-062E3E91C2B8}" v="521" dt="2025-10-30T09:43:05.589"/>
    <p1510:client id="{B2150A6C-6150-4837-8303-DD53418D3080}" v="112" dt="2025-10-30T09:53:45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Forsberg Kristoffersen" userId="d30d1cd4-c1d6-4122-9518-a2d96cf9ddbd" providerId="ADAL" clId="{4F16B7DB-75C2-47B7-96FC-5E58B47F54B4}"/>
    <pc:docChg chg="undo custSel addSld delSld modSld sldOrd">
      <pc:chgData name="Maria Forsberg Kristoffersen" userId="d30d1cd4-c1d6-4122-9518-a2d96cf9ddbd" providerId="ADAL" clId="{4F16B7DB-75C2-47B7-96FC-5E58B47F54B4}" dt="2025-08-28T09:44:40.610" v="3309" actId="47"/>
      <pc:docMkLst>
        <pc:docMk/>
      </pc:docMkLst>
      <pc:sldChg chg="modSp del mod">
        <pc:chgData name="Maria Forsberg Kristoffersen" userId="d30d1cd4-c1d6-4122-9518-a2d96cf9ddbd" providerId="ADAL" clId="{4F16B7DB-75C2-47B7-96FC-5E58B47F54B4}" dt="2025-08-22T20:27:51.813" v="1566" actId="47"/>
        <pc:sldMkLst>
          <pc:docMk/>
          <pc:sldMk cId="2896630864" sldId="258"/>
        </pc:sldMkLst>
      </pc:sldChg>
      <pc:sldChg chg="modSp mod">
        <pc:chgData name="Maria Forsberg Kristoffersen" userId="d30d1cd4-c1d6-4122-9518-a2d96cf9ddbd" providerId="ADAL" clId="{4F16B7DB-75C2-47B7-96FC-5E58B47F54B4}" dt="2025-08-26T11:33:07.852" v="2662" actId="1076"/>
        <pc:sldMkLst>
          <pc:docMk/>
          <pc:sldMk cId="314193089" sldId="259"/>
        </pc:sldMkLst>
      </pc:sldChg>
      <pc:sldChg chg="del">
        <pc:chgData name="Maria Forsberg Kristoffersen" userId="d30d1cd4-c1d6-4122-9518-a2d96cf9ddbd" providerId="ADAL" clId="{4F16B7DB-75C2-47B7-96FC-5E58B47F54B4}" dt="2025-08-22T11:53:48.722" v="299" actId="47"/>
        <pc:sldMkLst>
          <pc:docMk/>
          <pc:sldMk cId="19546582" sldId="261"/>
        </pc:sldMkLst>
      </pc:sldChg>
      <pc:sldChg chg="delSp modSp new mod modAnim">
        <pc:chgData name="Maria Forsberg Kristoffersen" userId="d30d1cd4-c1d6-4122-9518-a2d96cf9ddbd" providerId="ADAL" clId="{4F16B7DB-75C2-47B7-96FC-5E58B47F54B4}" dt="2025-08-28T07:29:48.506" v="2900" actId="20577"/>
        <pc:sldMkLst>
          <pc:docMk/>
          <pc:sldMk cId="3825353730" sldId="263"/>
        </pc:sldMkLst>
      </pc:sldChg>
      <pc:sldChg chg="delSp modSp new mod">
        <pc:chgData name="Maria Forsberg Kristoffersen" userId="d30d1cd4-c1d6-4122-9518-a2d96cf9ddbd" providerId="ADAL" clId="{4F16B7DB-75C2-47B7-96FC-5E58B47F54B4}" dt="2025-08-22T20:25:54.183" v="1527" actId="20577"/>
        <pc:sldMkLst>
          <pc:docMk/>
          <pc:sldMk cId="2396026900" sldId="264"/>
        </pc:sldMkLst>
      </pc:sldChg>
      <pc:sldChg chg="new del">
        <pc:chgData name="Maria Forsberg Kristoffersen" userId="d30d1cd4-c1d6-4122-9518-a2d96cf9ddbd" providerId="ADAL" clId="{4F16B7DB-75C2-47B7-96FC-5E58B47F54B4}" dt="2025-08-22T20:27:54.789" v="1567" actId="47"/>
        <pc:sldMkLst>
          <pc:docMk/>
          <pc:sldMk cId="1629660172" sldId="265"/>
        </pc:sldMkLst>
      </pc:sldChg>
      <pc:sldChg chg="modSp new mod">
        <pc:chgData name="Maria Forsberg Kristoffersen" userId="d30d1cd4-c1d6-4122-9518-a2d96cf9ddbd" providerId="ADAL" clId="{4F16B7DB-75C2-47B7-96FC-5E58B47F54B4}" dt="2025-08-26T11:01:21.406" v="1998" actId="207"/>
        <pc:sldMkLst>
          <pc:docMk/>
          <pc:sldMk cId="648869159" sldId="266"/>
        </pc:sldMkLst>
      </pc:sldChg>
      <pc:sldChg chg="addSp delSp modSp new mod modClrScheme chgLayout">
        <pc:chgData name="Maria Forsberg Kristoffersen" userId="d30d1cd4-c1d6-4122-9518-a2d96cf9ddbd" providerId="ADAL" clId="{4F16B7DB-75C2-47B7-96FC-5E58B47F54B4}" dt="2025-08-26T11:34:49.042" v="2739" actId="1076"/>
        <pc:sldMkLst>
          <pc:docMk/>
          <pc:sldMk cId="1864381666" sldId="267"/>
        </pc:sldMkLst>
      </pc:sldChg>
      <pc:sldChg chg="new del">
        <pc:chgData name="Maria Forsberg Kristoffersen" userId="d30d1cd4-c1d6-4122-9518-a2d96cf9ddbd" providerId="ADAL" clId="{4F16B7DB-75C2-47B7-96FC-5E58B47F54B4}" dt="2025-08-22T12:31:26.201" v="950" actId="47"/>
        <pc:sldMkLst>
          <pc:docMk/>
          <pc:sldMk cId="4256796821" sldId="268"/>
        </pc:sldMkLst>
      </pc:sldChg>
      <pc:sldChg chg="new del">
        <pc:chgData name="Maria Forsberg Kristoffersen" userId="d30d1cd4-c1d6-4122-9518-a2d96cf9ddbd" providerId="ADAL" clId="{4F16B7DB-75C2-47B7-96FC-5E58B47F54B4}" dt="2025-08-22T12:31:23.582" v="949" actId="47"/>
        <pc:sldMkLst>
          <pc:docMk/>
          <pc:sldMk cId="1320334396" sldId="269"/>
        </pc:sldMkLst>
      </pc:sldChg>
      <pc:sldChg chg="delSp modSp new del mod ord modShow">
        <pc:chgData name="Maria Forsberg Kristoffersen" userId="d30d1cd4-c1d6-4122-9518-a2d96cf9ddbd" providerId="ADAL" clId="{4F16B7DB-75C2-47B7-96FC-5E58B47F54B4}" dt="2025-08-28T09:44:40.610" v="3309" actId="47"/>
        <pc:sldMkLst>
          <pc:docMk/>
          <pc:sldMk cId="2121517704" sldId="270"/>
        </pc:sldMkLst>
      </pc:sldChg>
      <pc:sldChg chg="addSp delSp modSp new mod ord modClrScheme chgLayout">
        <pc:chgData name="Maria Forsberg Kristoffersen" userId="d30d1cd4-c1d6-4122-9518-a2d96cf9ddbd" providerId="ADAL" clId="{4F16B7DB-75C2-47B7-96FC-5E58B47F54B4}" dt="2025-08-26T11:35:28.131" v="2745" actId="15"/>
        <pc:sldMkLst>
          <pc:docMk/>
          <pc:sldMk cId="4251914933" sldId="271"/>
        </pc:sldMkLst>
      </pc:sldChg>
      <pc:sldChg chg="addSp delSp modSp new mod ord modClrScheme chgLayout">
        <pc:chgData name="Maria Forsberg Kristoffersen" userId="d30d1cd4-c1d6-4122-9518-a2d96cf9ddbd" providerId="ADAL" clId="{4F16B7DB-75C2-47B7-96FC-5E58B47F54B4}" dt="2025-08-26T11:35:42.952" v="2748" actId="14100"/>
        <pc:sldMkLst>
          <pc:docMk/>
          <pc:sldMk cId="347362992" sldId="272"/>
        </pc:sldMkLst>
      </pc:sldChg>
      <pc:sldChg chg="modSp new mod ord">
        <pc:chgData name="Maria Forsberg Kristoffersen" userId="d30d1cd4-c1d6-4122-9518-a2d96cf9ddbd" providerId="ADAL" clId="{4F16B7DB-75C2-47B7-96FC-5E58B47F54B4}" dt="2025-08-28T07:40:28.824" v="3308" actId="20577"/>
        <pc:sldMkLst>
          <pc:docMk/>
          <pc:sldMk cId="1517269531" sldId="273"/>
        </pc:sldMkLst>
      </pc:sldChg>
    </pc:docChg>
  </pc:docChgLst>
  <pc:docChgLst>
    <pc:chgData name="Ole Anders Eidjord" userId="S::ole.anders.eidjord@novari.no::4aaef909-ecf6-4bd5-ae9a-60ac0395084d" providerId="AD" clId="Web-{4B2A2DD0-BE35-CCA5-FE26-5E54C804ECD3}"/>
    <pc:docChg chg="mod">
      <pc:chgData name="Ole Anders Eidjord" userId="S::ole.anders.eidjord@novari.no::4aaef909-ecf6-4bd5-ae9a-60ac0395084d" providerId="AD" clId="Web-{4B2A2DD0-BE35-CCA5-FE26-5E54C804ECD3}" dt="2025-08-25T08:52:21.578" v="0"/>
      <pc:docMkLst>
        <pc:docMk/>
      </pc:docMkLst>
    </pc:docChg>
  </pc:docChgLst>
  <pc:docChgLst>
    <pc:chgData name="Maria Forsberg Kristoffersen" userId="d30d1cd4-c1d6-4122-9518-a2d96cf9ddbd" providerId="ADAL" clId="{BF412E4A-BA95-4AB4-B5FE-311244134644}"/>
    <pc:docChg chg="undo custSel addSld delSld modSld sldOrd">
      <pc:chgData name="Maria Forsberg Kristoffersen" userId="d30d1cd4-c1d6-4122-9518-a2d96cf9ddbd" providerId="ADAL" clId="{BF412E4A-BA95-4AB4-B5FE-311244134644}" dt="2025-10-30T09:53:45.095" v="15002" actId="14100"/>
      <pc:docMkLst>
        <pc:docMk/>
      </pc:docMkLst>
      <pc:sldChg chg="modSp mod">
        <pc:chgData name="Maria Forsberg Kristoffersen" userId="d30d1cd4-c1d6-4122-9518-a2d96cf9ddbd" providerId="ADAL" clId="{BF412E4A-BA95-4AB4-B5FE-311244134644}" dt="2025-10-23T10:42:47.911" v="14099" actId="255"/>
        <pc:sldMkLst>
          <pc:docMk/>
          <pc:sldMk cId="1397606944" sldId="256"/>
        </pc:sldMkLst>
        <pc:spChg chg="mod">
          <ac:chgData name="Maria Forsberg Kristoffersen" userId="d30d1cd4-c1d6-4122-9518-a2d96cf9ddbd" providerId="ADAL" clId="{BF412E4A-BA95-4AB4-B5FE-311244134644}" dt="2025-10-23T10:42:47.911" v="14099" actId="255"/>
          <ac:spMkLst>
            <pc:docMk/>
            <pc:sldMk cId="1397606944" sldId="256"/>
            <ac:spMk id="6" creationId="{F6E98DDF-52CB-395C-FA18-030EEA07B6EF}"/>
          </ac:spMkLst>
        </pc:spChg>
        <pc:spChg chg="mod">
          <ac:chgData name="Maria Forsberg Kristoffersen" userId="d30d1cd4-c1d6-4122-9518-a2d96cf9ddbd" providerId="ADAL" clId="{BF412E4A-BA95-4AB4-B5FE-311244134644}" dt="2025-10-08T11:05:06.181" v="10706" actId="20577"/>
          <ac:spMkLst>
            <pc:docMk/>
            <pc:sldMk cId="1397606944" sldId="256"/>
            <ac:spMk id="7" creationId="{4A46942D-7CC9-445F-1DAE-8529D705DC4B}"/>
          </ac:spMkLst>
        </pc:spChg>
      </pc:sldChg>
      <pc:sldChg chg="modSp mod">
        <pc:chgData name="Maria Forsberg Kristoffersen" userId="d30d1cd4-c1d6-4122-9518-a2d96cf9ddbd" providerId="ADAL" clId="{BF412E4A-BA95-4AB4-B5FE-311244134644}" dt="2025-10-23T13:00:43.219" v="14868" actId="20577"/>
        <pc:sldMkLst>
          <pc:docMk/>
          <pc:sldMk cId="314193089" sldId="259"/>
        </pc:sldMkLst>
        <pc:spChg chg="mod">
          <ac:chgData name="Maria Forsberg Kristoffersen" userId="d30d1cd4-c1d6-4122-9518-a2d96cf9ddbd" providerId="ADAL" clId="{BF412E4A-BA95-4AB4-B5FE-311244134644}" dt="2025-10-23T13:00:43.219" v="14868" actId="20577"/>
          <ac:spMkLst>
            <pc:docMk/>
            <pc:sldMk cId="314193089" sldId="259"/>
            <ac:spMk id="2" creationId="{3FFC7C91-5A41-1CF3-8286-5D6B623C3CDF}"/>
          </ac:spMkLst>
        </pc:spChg>
      </pc:sldChg>
      <pc:sldChg chg="modSp mod ord">
        <pc:chgData name="Maria Forsberg Kristoffersen" userId="d30d1cd4-c1d6-4122-9518-a2d96cf9ddbd" providerId="ADAL" clId="{BF412E4A-BA95-4AB4-B5FE-311244134644}" dt="2025-10-30T08:03:45.370" v="14926" actId="14100"/>
        <pc:sldMkLst>
          <pc:docMk/>
          <pc:sldMk cId="721050530" sldId="262"/>
        </pc:sldMkLst>
        <pc:spChg chg="mod">
          <ac:chgData name="Maria Forsberg Kristoffersen" userId="d30d1cd4-c1d6-4122-9518-a2d96cf9ddbd" providerId="ADAL" clId="{BF412E4A-BA95-4AB4-B5FE-311244134644}" dt="2025-10-30T08:03:45.370" v="14926" actId="14100"/>
          <ac:spMkLst>
            <pc:docMk/>
            <pc:sldMk cId="721050530" sldId="262"/>
            <ac:spMk id="2" creationId="{48A826CA-7CD1-30AA-A814-C12453981D54}"/>
          </ac:spMkLst>
        </pc:spChg>
      </pc:sldChg>
      <pc:sldChg chg="modSp del mod modAnim">
        <pc:chgData name="Maria Forsberg Kristoffersen" userId="d30d1cd4-c1d6-4122-9518-a2d96cf9ddbd" providerId="ADAL" clId="{BF412E4A-BA95-4AB4-B5FE-311244134644}" dt="2025-10-07T09:49:55.270" v="4504" actId="47"/>
        <pc:sldMkLst>
          <pc:docMk/>
          <pc:sldMk cId="3825353730" sldId="263"/>
        </pc:sldMkLst>
      </pc:sldChg>
      <pc:sldChg chg="del mod modShow">
        <pc:chgData name="Maria Forsberg Kristoffersen" userId="d30d1cd4-c1d6-4122-9518-a2d96cf9ddbd" providerId="ADAL" clId="{BF412E4A-BA95-4AB4-B5FE-311244134644}" dt="2025-09-16T12:27:55.004" v="392" actId="47"/>
        <pc:sldMkLst>
          <pc:docMk/>
          <pc:sldMk cId="2396026900" sldId="264"/>
        </pc:sldMkLst>
      </pc:sldChg>
      <pc:sldChg chg="del">
        <pc:chgData name="Maria Forsberg Kristoffersen" userId="d30d1cd4-c1d6-4122-9518-a2d96cf9ddbd" providerId="ADAL" clId="{BF412E4A-BA95-4AB4-B5FE-311244134644}" dt="2025-10-23T10:44:17.100" v="14148" actId="47"/>
        <pc:sldMkLst>
          <pc:docMk/>
          <pc:sldMk cId="648869159" sldId="266"/>
        </pc:sldMkLst>
      </pc:sldChg>
      <pc:sldChg chg="del">
        <pc:chgData name="Maria Forsberg Kristoffersen" userId="d30d1cd4-c1d6-4122-9518-a2d96cf9ddbd" providerId="ADAL" clId="{BF412E4A-BA95-4AB4-B5FE-311244134644}" dt="2025-09-16T12:20:22.458" v="41" actId="47"/>
        <pc:sldMkLst>
          <pc:docMk/>
          <pc:sldMk cId="1864381666" sldId="267"/>
        </pc:sldMkLst>
      </pc:sldChg>
      <pc:sldChg chg="modSp del mod ord modShow">
        <pc:chgData name="Maria Forsberg Kristoffersen" userId="d30d1cd4-c1d6-4122-9518-a2d96cf9ddbd" providerId="ADAL" clId="{BF412E4A-BA95-4AB4-B5FE-311244134644}" dt="2025-10-23T10:44:31.197" v="14172" actId="47"/>
        <pc:sldMkLst>
          <pc:docMk/>
          <pc:sldMk cId="4251914933" sldId="271"/>
        </pc:sldMkLst>
      </pc:sldChg>
      <pc:sldChg chg="modSp del mod">
        <pc:chgData name="Maria Forsberg Kristoffersen" userId="d30d1cd4-c1d6-4122-9518-a2d96cf9ddbd" providerId="ADAL" clId="{BF412E4A-BA95-4AB4-B5FE-311244134644}" dt="2025-10-23T10:44:15.050" v="14147" actId="47"/>
        <pc:sldMkLst>
          <pc:docMk/>
          <pc:sldMk cId="347362992" sldId="272"/>
        </pc:sldMkLst>
      </pc:sldChg>
      <pc:sldChg chg="del mod ord modShow">
        <pc:chgData name="Maria Forsberg Kristoffersen" userId="d30d1cd4-c1d6-4122-9518-a2d96cf9ddbd" providerId="ADAL" clId="{BF412E4A-BA95-4AB4-B5FE-311244134644}" dt="2025-09-18T09:07:04.060" v="2133" actId="47"/>
        <pc:sldMkLst>
          <pc:docMk/>
          <pc:sldMk cId="1517269531" sldId="273"/>
        </pc:sldMkLst>
      </pc:sldChg>
      <pc:sldChg chg="addSp delSp modSp new del mod modClrScheme chgLayout">
        <pc:chgData name="Maria Forsberg Kristoffersen" userId="d30d1cd4-c1d6-4122-9518-a2d96cf9ddbd" providerId="ADAL" clId="{BF412E4A-BA95-4AB4-B5FE-311244134644}" dt="2025-10-07T09:48:15.999" v="4364" actId="47"/>
        <pc:sldMkLst>
          <pc:docMk/>
          <pc:sldMk cId="3363509738" sldId="274"/>
        </pc:sldMkLst>
      </pc:sldChg>
      <pc:sldChg chg="new del">
        <pc:chgData name="Maria Forsberg Kristoffersen" userId="d30d1cd4-c1d6-4122-9518-a2d96cf9ddbd" providerId="ADAL" clId="{BF412E4A-BA95-4AB4-B5FE-311244134644}" dt="2025-09-16T12:29:40.015" v="467" actId="47"/>
        <pc:sldMkLst>
          <pc:docMk/>
          <pc:sldMk cId="804014995" sldId="275"/>
        </pc:sldMkLst>
      </pc:sldChg>
      <pc:sldChg chg="new del">
        <pc:chgData name="Maria Forsberg Kristoffersen" userId="d30d1cd4-c1d6-4122-9518-a2d96cf9ddbd" providerId="ADAL" clId="{BF412E4A-BA95-4AB4-B5FE-311244134644}" dt="2025-09-16T12:27:59.081" v="393" actId="47"/>
        <pc:sldMkLst>
          <pc:docMk/>
          <pc:sldMk cId="4132152998" sldId="276"/>
        </pc:sldMkLst>
      </pc:sldChg>
      <pc:sldChg chg="add del mod ord modShow">
        <pc:chgData name="Maria Forsberg Kristoffersen" userId="d30d1cd4-c1d6-4122-9518-a2d96cf9ddbd" providerId="ADAL" clId="{BF412E4A-BA95-4AB4-B5FE-311244134644}" dt="2025-09-18T09:07:02.931" v="2132" actId="47"/>
        <pc:sldMkLst>
          <pc:docMk/>
          <pc:sldMk cId="3706020999" sldId="277"/>
        </pc:sldMkLst>
      </pc:sldChg>
      <pc:sldChg chg="modSp new del mod">
        <pc:chgData name="Maria Forsberg Kristoffersen" userId="d30d1cd4-c1d6-4122-9518-a2d96cf9ddbd" providerId="ADAL" clId="{BF412E4A-BA95-4AB4-B5FE-311244134644}" dt="2025-09-16T13:17:10.778" v="1432" actId="47"/>
        <pc:sldMkLst>
          <pc:docMk/>
          <pc:sldMk cId="1796108569" sldId="278"/>
        </pc:sldMkLst>
      </pc:sldChg>
      <pc:sldChg chg="addSp delSp modSp new del mod">
        <pc:chgData name="Maria Forsberg Kristoffersen" userId="d30d1cd4-c1d6-4122-9518-a2d96cf9ddbd" providerId="ADAL" clId="{BF412E4A-BA95-4AB4-B5FE-311244134644}" dt="2025-10-07T09:48:18.057" v="4365" actId="47"/>
        <pc:sldMkLst>
          <pc:docMk/>
          <pc:sldMk cId="435952103" sldId="279"/>
        </pc:sldMkLst>
      </pc:sldChg>
      <pc:sldChg chg="addSp modSp new del mod">
        <pc:chgData name="Maria Forsberg Kristoffersen" userId="d30d1cd4-c1d6-4122-9518-a2d96cf9ddbd" providerId="ADAL" clId="{BF412E4A-BA95-4AB4-B5FE-311244134644}" dt="2025-10-07T09:45:16.364" v="4225" actId="47"/>
        <pc:sldMkLst>
          <pc:docMk/>
          <pc:sldMk cId="3681381458" sldId="280"/>
        </pc:sldMkLst>
      </pc:sldChg>
      <pc:sldChg chg="new del">
        <pc:chgData name="Maria Forsberg Kristoffersen" userId="d30d1cd4-c1d6-4122-9518-a2d96cf9ddbd" providerId="ADAL" clId="{BF412E4A-BA95-4AB4-B5FE-311244134644}" dt="2025-10-06T11:31:47.182" v="2140" actId="47"/>
        <pc:sldMkLst>
          <pc:docMk/>
          <pc:sldMk cId="1120552890" sldId="281"/>
        </pc:sldMkLst>
      </pc:sldChg>
      <pc:sldChg chg="delSp modSp new del mod">
        <pc:chgData name="Maria Forsberg Kristoffersen" userId="d30d1cd4-c1d6-4122-9518-a2d96cf9ddbd" providerId="ADAL" clId="{BF412E4A-BA95-4AB4-B5FE-311244134644}" dt="2025-10-08T10:55:36.938" v="10628" actId="47"/>
        <pc:sldMkLst>
          <pc:docMk/>
          <pc:sldMk cId="1196103907" sldId="282"/>
        </pc:sldMkLst>
      </pc:sldChg>
      <pc:sldChg chg="addSp delSp modSp new del mod ord modShow">
        <pc:chgData name="Maria Forsberg Kristoffersen" userId="d30d1cd4-c1d6-4122-9518-a2d96cf9ddbd" providerId="ADAL" clId="{BF412E4A-BA95-4AB4-B5FE-311244134644}" dt="2025-10-22T12:16:07.580" v="12894" actId="47"/>
        <pc:sldMkLst>
          <pc:docMk/>
          <pc:sldMk cId="2840825142" sldId="283"/>
        </pc:sldMkLst>
      </pc:sldChg>
      <pc:sldChg chg="addSp delSp modSp new del mod ord modNotesTx">
        <pc:chgData name="Maria Forsberg Kristoffersen" userId="d30d1cd4-c1d6-4122-9518-a2d96cf9ddbd" providerId="ADAL" clId="{BF412E4A-BA95-4AB4-B5FE-311244134644}" dt="2025-10-23T10:44:10.410" v="14145" actId="47"/>
        <pc:sldMkLst>
          <pc:docMk/>
          <pc:sldMk cId="2430830351" sldId="284"/>
        </pc:sldMkLst>
      </pc:sldChg>
      <pc:sldChg chg="new del">
        <pc:chgData name="Maria Forsberg Kristoffersen" userId="d30d1cd4-c1d6-4122-9518-a2d96cf9ddbd" providerId="ADAL" clId="{BF412E4A-BA95-4AB4-B5FE-311244134644}" dt="2025-10-07T09:23:23.895" v="2305" actId="47"/>
        <pc:sldMkLst>
          <pc:docMk/>
          <pc:sldMk cId="2568266929" sldId="285"/>
        </pc:sldMkLst>
      </pc:sldChg>
      <pc:sldChg chg="modSp new del mod">
        <pc:chgData name="Maria Forsberg Kristoffersen" userId="d30d1cd4-c1d6-4122-9518-a2d96cf9ddbd" providerId="ADAL" clId="{BF412E4A-BA95-4AB4-B5FE-311244134644}" dt="2025-10-06T12:14:48.998" v="2185" actId="47"/>
        <pc:sldMkLst>
          <pc:docMk/>
          <pc:sldMk cId="3027617745" sldId="285"/>
        </pc:sldMkLst>
      </pc:sldChg>
      <pc:sldChg chg="addSp delSp modSp new del mod">
        <pc:chgData name="Maria Forsberg Kristoffersen" userId="d30d1cd4-c1d6-4122-9518-a2d96cf9ddbd" providerId="ADAL" clId="{BF412E4A-BA95-4AB4-B5FE-311244134644}" dt="2025-10-23T10:43:05.644" v="14103" actId="47"/>
        <pc:sldMkLst>
          <pc:docMk/>
          <pc:sldMk cId="690867818" sldId="286"/>
        </pc:sldMkLst>
      </pc:sldChg>
      <pc:sldChg chg="addSp delSp modSp new del mod modClrScheme chgLayout">
        <pc:chgData name="Maria Forsberg Kristoffersen" userId="d30d1cd4-c1d6-4122-9518-a2d96cf9ddbd" providerId="ADAL" clId="{BF412E4A-BA95-4AB4-B5FE-311244134644}" dt="2025-10-22T12:15:40.253" v="12892" actId="47"/>
        <pc:sldMkLst>
          <pc:docMk/>
          <pc:sldMk cId="2059010932" sldId="287"/>
        </pc:sldMkLst>
      </pc:sldChg>
      <pc:sldChg chg="addSp delSp modSp new del mod">
        <pc:chgData name="Maria Forsberg Kristoffersen" userId="d30d1cd4-c1d6-4122-9518-a2d96cf9ddbd" providerId="ADAL" clId="{BF412E4A-BA95-4AB4-B5FE-311244134644}" dt="2025-10-07T09:30:22.311" v="2531" actId="47"/>
        <pc:sldMkLst>
          <pc:docMk/>
          <pc:sldMk cId="1556930985" sldId="288"/>
        </pc:sldMkLst>
      </pc:sldChg>
      <pc:sldChg chg="addSp delSp modSp new del mod">
        <pc:chgData name="Maria Forsberg Kristoffersen" userId="d30d1cd4-c1d6-4122-9518-a2d96cf9ddbd" providerId="ADAL" clId="{BF412E4A-BA95-4AB4-B5FE-311244134644}" dt="2025-10-22T12:15:42.683" v="12893" actId="47"/>
        <pc:sldMkLst>
          <pc:docMk/>
          <pc:sldMk cId="1560752729" sldId="288"/>
        </pc:sldMkLst>
      </pc:sldChg>
      <pc:sldChg chg="addSp delSp modSp new del mod">
        <pc:chgData name="Maria Forsberg Kristoffersen" userId="d30d1cd4-c1d6-4122-9518-a2d96cf9ddbd" providerId="ADAL" clId="{BF412E4A-BA95-4AB4-B5FE-311244134644}" dt="2025-10-07T09:28:20.290" v="2505" actId="47"/>
        <pc:sldMkLst>
          <pc:docMk/>
          <pc:sldMk cId="83300547" sldId="289"/>
        </pc:sldMkLst>
      </pc:sldChg>
      <pc:sldChg chg="addSp delSp modSp new mod modNotesTx">
        <pc:chgData name="Maria Forsberg Kristoffersen" userId="d30d1cd4-c1d6-4122-9518-a2d96cf9ddbd" providerId="ADAL" clId="{BF412E4A-BA95-4AB4-B5FE-311244134644}" dt="2025-10-30T08:02:24.962" v="14904" actId="20577"/>
        <pc:sldMkLst>
          <pc:docMk/>
          <pc:sldMk cId="184735463" sldId="289"/>
        </pc:sldMkLst>
        <pc:spChg chg="mod">
          <ac:chgData name="Maria Forsberg Kristoffersen" userId="d30d1cd4-c1d6-4122-9518-a2d96cf9ddbd" providerId="ADAL" clId="{BF412E4A-BA95-4AB4-B5FE-311244134644}" dt="2025-10-23T13:00:49.190" v="14869" actId="14100"/>
          <ac:spMkLst>
            <pc:docMk/>
            <pc:sldMk cId="184735463" sldId="289"/>
            <ac:spMk id="3" creationId="{AD6CEB0D-D4CA-54ED-ABAB-3A082E3C4C2E}"/>
          </ac:spMkLst>
        </pc:spChg>
        <pc:spChg chg="mod">
          <ac:chgData name="Maria Forsberg Kristoffersen" userId="d30d1cd4-c1d6-4122-9518-a2d96cf9ddbd" providerId="ADAL" clId="{BF412E4A-BA95-4AB4-B5FE-311244134644}" dt="2025-10-30T08:02:24.962" v="14904" actId="20577"/>
          <ac:spMkLst>
            <pc:docMk/>
            <pc:sldMk cId="184735463" sldId="289"/>
            <ac:spMk id="4" creationId="{11CDCA24-BEC3-0A41-C15D-1AA761D781E6}"/>
          </ac:spMkLst>
        </pc:spChg>
        <pc:picChg chg="add mod ord">
          <ac:chgData name="Maria Forsberg Kristoffersen" userId="d30d1cd4-c1d6-4122-9518-a2d96cf9ddbd" providerId="ADAL" clId="{BF412E4A-BA95-4AB4-B5FE-311244134644}" dt="2025-10-08T08:32:01.857" v="7359" actId="1076"/>
          <ac:picMkLst>
            <pc:docMk/>
            <pc:sldMk cId="184735463" sldId="289"/>
            <ac:picMk id="9" creationId="{205AE6EE-1A8C-FB8B-FDDC-F24039813E42}"/>
          </ac:picMkLst>
        </pc:picChg>
      </pc:sldChg>
      <pc:sldChg chg="delSp modSp new del mod">
        <pc:chgData name="Maria Forsberg Kristoffersen" userId="d30d1cd4-c1d6-4122-9518-a2d96cf9ddbd" providerId="ADAL" clId="{BF412E4A-BA95-4AB4-B5FE-311244134644}" dt="2025-10-08T08:59:23.706" v="8451" actId="47"/>
        <pc:sldMkLst>
          <pc:docMk/>
          <pc:sldMk cId="2866234870" sldId="290"/>
        </pc:sldMkLst>
      </pc:sldChg>
      <pc:sldChg chg="delSp modSp new del mod ord">
        <pc:chgData name="Maria Forsberg Kristoffersen" userId="d30d1cd4-c1d6-4122-9518-a2d96cf9ddbd" providerId="ADAL" clId="{BF412E4A-BA95-4AB4-B5FE-311244134644}" dt="2025-10-08T11:01:55.664" v="10699" actId="47"/>
        <pc:sldMkLst>
          <pc:docMk/>
          <pc:sldMk cId="1025711358" sldId="291"/>
        </pc:sldMkLst>
      </pc:sldChg>
      <pc:sldChg chg="addSp delSp modSp new del mod">
        <pc:chgData name="Maria Forsberg Kristoffersen" userId="d30d1cd4-c1d6-4122-9518-a2d96cf9ddbd" providerId="ADAL" clId="{BF412E4A-BA95-4AB4-B5FE-311244134644}" dt="2025-10-23T10:44:13.108" v="14146" actId="47"/>
        <pc:sldMkLst>
          <pc:docMk/>
          <pc:sldMk cId="3165839047" sldId="292"/>
        </pc:sldMkLst>
      </pc:sldChg>
      <pc:sldChg chg="addSp delSp modSp new mod ord modShow modNotesTx">
        <pc:chgData name="Maria Forsberg Kristoffersen" userId="d30d1cd4-c1d6-4122-9518-a2d96cf9ddbd" providerId="ADAL" clId="{BF412E4A-BA95-4AB4-B5FE-311244134644}" dt="2025-10-30T08:04:23.151" v="14931"/>
        <pc:sldMkLst>
          <pc:docMk/>
          <pc:sldMk cId="1721310236" sldId="293"/>
        </pc:sldMkLst>
        <pc:spChg chg="mod">
          <ac:chgData name="Maria Forsberg Kristoffersen" userId="d30d1cd4-c1d6-4122-9518-a2d96cf9ddbd" providerId="ADAL" clId="{BF412E4A-BA95-4AB4-B5FE-311244134644}" dt="2025-10-08T10:55:34.442" v="10627"/>
          <ac:spMkLst>
            <pc:docMk/>
            <pc:sldMk cId="1721310236" sldId="293"/>
            <ac:spMk id="3" creationId="{B979BFD8-1904-A0CB-4E30-D3472C59FF28}"/>
          </ac:spMkLst>
        </pc:spChg>
        <pc:spChg chg="mod">
          <ac:chgData name="Maria Forsberg Kristoffersen" userId="d30d1cd4-c1d6-4122-9518-a2d96cf9ddbd" providerId="ADAL" clId="{BF412E4A-BA95-4AB4-B5FE-311244134644}" dt="2025-10-13T11:57:27.087" v="10923" actId="20577"/>
          <ac:spMkLst>
            <pc:docMk/>
            <pc:sldMk cId="1721310236" sldId="293"/>
            <ac:spMk id="4" creationId="{5748B3FF-B052-2877-816A-15134C30885E}"/>
          </ac:spMkLst>
        </pc:spChg>
        <pc:picChg chg="add mod ord">
          <ac:chgData name="Maria Forsberg Kristoffersen" userId="d30d1cd4-c1d6-4122-9518-a2d96cf9ddbd" providerId="ADAL" clId="{BF412E4A-BA95-4AB4-B5FE-311244134644}" dt="2025-10-08T10:57:07.245" v="10642" actId="14100"/>
          <ac:picMkLst>
            <pc:docMk/>
            <pc:sldMk cId="1721310236" sldId="293"/>
            <ac:picMk id="9" creationId="{0F2063B1-2CDC-254B-09E8-58E10B874225}"/>
          </ac:picMkLst>
        </pc:picChg>
      </pc:sldChg>
      <pc:sldChg chg="delSp modSp new mod ord modNotesTx">
        <pc:chgData name="Maria Forsberg Kristoffersen" userId="d30d1cd4-c1d6-4122-9518-a2d96cf9ddbd" providerId="ADAL" clId="{BF412E4A-BA95-4AB4-B5FE-311244134644}" dt="2025-10-30T08:04:11.587" v="14929" actId="20577"/>
        <pc:sldMkLst>
          <pc:docMk/>
          <pc:sldMk cId="2352353972" sldId="294"/>
        </pc:sldMkLst>
        <pc:spChg chg="mod">
          <ac:chgData name="Maria Forsberg Kristoffersen" userId="d30d1cd4-c1d6-4122-9518-a2d96cf9ddbd" providerId="ADAL" clId="{BF412E4A-BA95-4AB4-B5FE-311244134644}" dt="2025-10-23T10:43:46.036" v="14141" actId="20577"/>
          <ac:spMkLst>
            <pc:docMk/>
            <pc:sldMk cId="2352353972" sldId="294"/>
            <ac:spMk id="3" creationId="{E475572B-E43B-7410-75CC-071D9C0C5F9F}"/>
          </ac:spMkLst>
        </pc:spChg>
        <pc:spChg chg="mod">
          <ac:chgData name="Maria Forsberg Kristoffersen" userId="d30d1cd4-c1d6-4122-9518-a2d96cf9ddbd" providerId="ADAL" clId="{BF412E4A-BA95-4AB4-B5FE-311244134644}" dt="2025-10-30T08:04:11.587" v="14929" actId="20577"/>
          <ac:spMkLst>
            <pc:docMk/>
            <pc:sldMk cId="2352353972" sldId="294"/>
            <ac:spMk id="4" creationId="{76737E5F-2BE4-A090-5399-0F2053C43710}"/>
          </ac:spMkLst>
        </pc:spChg>
        <pc:spChg chg="mod">
          <ac:chgData name="Maria Forsberg Kristoffersen" userId="d30d1cd4-c1d6-4122-9518-a2d96cf9ddbd" providerId="ADAL" clId="{BF412E4A-BA95-4AB4-B5FE-311244134644}" dt="2025-10-08T11:01:46.142" v="10698" actId="255"/>
          <ac:spMkLst>
            <pc:docMk/>
            <pc:sldMk cId="2352353972" sldId="294"/>
            <ac:spMk id="5" creationId="{E027FFFF-4740-87F5-DDC1-4D0C86E8304D}"/>
          </ac:spMkLst>
        </pc:spChg>
      </pc:sldChg>
      <pc:sldChg chg="addSp modSp new del mod">
        <pc:chgData name="Maria Forsberg Kristoffersen" userId="d30d1cd4-c1d6-4122-9518-a2d96cf9ddbd" providerId="ADAL" clId="{BF412E4A-BA95-4AB4-B5FE-311244134644}" dt="2025-10-16T07:59:31.234" v="11814" actId="47"/>
        <pc:sldMkLst>
          <pc:docMk/>
          <pc:sldMk cId="2345850716" sldId="295"/>
        </pc:sldMkLst>
      </pc:sldChg>
      <pc:sldChg chg="modSp new del mod">
        <pc:chgData name="Maria Forsberg Kristoffersen" userId="d30d1cd4-c1d6-4122-9518-a2d96cf9ddbd" providerId="ADAL" clId="{BF412E4A-BA95-4AB4-B5FE-311244134644}" dt="2025-10-23T10:42:53.873" v="14100" actId="47"/>
        <pc:sldMkLst>
          <pc:docMk/>
          <pc:sldMk cId="3470632499" sldId="295"/>
        </pc:sldMkLst>
      </pc:sldChg>
      <pc:sldChg chg="modSp new del mod">
        <pc:chgData name="Maria Forsberg Kristoffersen" userId="d30d1cd4-c1d6-4122-9518-a2d96cf9ddbd" providerId="ADAL" clId="{BF412E4A-BA95-4AB4-B5FE-311244134644}" dt="2025-10-23T10:43:02.829" v="14101" actId="47"/>
        <pc:sldMkLst>
          <pc:docMk/>
          <pc:sldMk cId="1051545515" sldId="296"/>
        </pc:sldMkLst>
      </pc:sldChg>
      <pc:sldChg chg="modSp new del">
        <pc:chgData name="Maria Forsberg Kristoffersen" userId="d30d1cd4-c1d6-4122-9518-a2d96cf9ddbd" providerId="ADAL" clId="{BF412E4A-BA95-4AB4-B5FE-311244134644}" dt="2025-10-22T12:14:05.789" v="12885" actId="47"/>
        <pc:sldMkLst>
          <pc:docMk/>
          <pc:sldMk cId="2094176503" sldId="296"/>
        </pc:sldMkLst>
      </pc:sldChg>
      <pc:sldChg chg="addSp delSp modSp new del mod">
        <pc:chgData name="Maria Forsberg Kristoffersen" userId="d30d1cd4-c1d6-4122-9518-a2d96cf9ddbd" providerId="ADAL" clId="{BF412E4A-BA95-4AB4-B5FE-311244134644}" dt="2025-10-23T10:43:03.353" v="14102" actId="47"/>
        <pc:sldMkLst>
          <pc:docMk/>
          <pc:sldMk cId="2431750671" sldId="297"/>
        </pc:sldMkLst>
      </pc:sldChg>
      <pc:sldChg chg="new del">
        <pc:chgData name="Maria Forsberg Kristoffersen" userId="d30d1cd4-c1d6-4122-9518-a2d96cf9ddbd" providerId="ADAL" clId="{BF412E4A-BA95-4AB4-B5FE-311244134644}" dt="2025-10-23T09:36:42.114" v="13109" actId="47"/>
        <pc:sldMkLst>
          <pc:docMk/>
          <pc:sldMk cId="277045742" sldId="298"/>
        </pc:sldMkLst>
      </pc:sldChg>
      <pc:sldChg chg="new del">
        <pc:chgData name="Maria Forsberg Kristoffersen" userId="d30d1cd4-c1d6-4122-9518-a2d96cf9ddbd" providerId="ADAL" clId="{BF412E4A-BA95-4AB4-B5FE-311244134644}" dt="2025-10-23T09:36:21.266" v="13092" actId="47"/>
        <pc:sldMkLst>
          <pc:docMk/>
          <pc:sldMk cId="1839702909" sldId="299"/>
        </pc:sldMkLst>
      </pc:sldChg>
      <pc:sldChg chg="addSp delSp modSp new mod ord">
        <pc:chgData name="Maria Forsberg Kristoffersen" userId="d30d1cd4-c1d6-4122-9518-a2d96cf9ddbd" providerId="ADAL" clId="{BF412E4A-BA95-4AB4-B5FE-311244134644}" dt="2025-10-30T08:01:40.894" v="14888" actId="255"/>
        <pc:sldMkLst>
          <pc:docMk/>
          <pc:sldMk cId="3425027383" sldId="300"/>
        </pc:sldMkLst>
        <pc:spChg chg="mod">
          <ac:chgData name="Maria Forsberg Kristoffersen" userId="d30d1cd4-c1d6-4122-9518-a2d96cf9ddbd" providerId="ADAL" clId="{BF412E4A-BA95-4AB4-B5FE-311244134644}" dt="2025-10-23T10:50:09.570" v="14532" actId="255"/>
          <ac:spMkLst>
            <pc:docMk/>
            <pc:sldMk cId="3425027383" sldId="300"/>
            <ac:spMk id="2" creationId="{A36C8906-7AF6-622D-3620-783859AF7C56}"/>
          </ac:spMkLst>
        </pc:spChg>
        <pc:spChg chg="add del mod">
          <ac:chgData name="Maria Forsberg Kristoffersen" userId="d30d1cd4-c1d6-4122-9518-a2d96cf9ddbd" providerId="ADAL" clId="{BF412E4A-BA95-4AB4-B5FE-311244134644}" dt="2025-10-30T08:01:40.894" v="14888" actId="255"/>
          <ac:spMkLst>
            <pc:docMk/>
            <pc:sldMk cId="3425027383" sldId="300"/>
            <ac:spMk id="4" creationId="{8E3BA459-C7F9-18D2-5554-224D0041BC7D}"/>
          </ac:spMkLst>
        </pc:spChg>
      </pc:sldChg>
      <pc:sldChg chg="modSp new del mod">
        <pc:chgData name="Maria Forsberg Kristoffersen" userId="d30d1cd4-c1d6-4122-9518-a2d96cf9ddbd" providerId="ADAL" clId="{BF412E4A-BA95-4AB4-B5FE-311244134644}" dt="2025-10-23T13:01:44.865" v="14887" actId="47"/>
        <pc:sldMkLst>
          <pc:docMk/>
          <pc:sldMk cId="768932562" sldId="301"/>
        </pc:sldMkLst>
      </pc:sldChg>
      <pc:sldChg chg="addSp delSp modSp new del mod">
        <pc:chgData name="Maria Forsberg Kristoffersen" userId="d30d1cd4-c1d6-4122-9518-a2d96cf9ddbd" providerId="ADAL" clId="{BF412E4A-BA95-4AB4-B5FE-311244134644}" dt="2025-10-23T10:44:02.586" v="14144" actId="47"/>
        <pc:sldMkLst>
          <pc:docMk/>
          <pc:sldMk cId="835813804" sldId="302"/>
        </pc:sldMkLst>
      </pc:sldChg>
      <pc:sldChg chg="modSp mod">
        <pc:chgData name="Maria Forsberg Kristoffersen" userId="d30d1cd4-c1d6-4122-9518-a2d96cf9ddbd" providerId="ADAL" clId="{BF412E4A-BA95-4AB4-B5FE-311244134644}" dt="2025-10-30T08:07:11.088" v="14962" actId="1076"/>
        <pc:sldMkLst>
          <pc:docMk/>
          <pc:sldMk cId="4225418287" sldId="303"/>
        </pc:sldMkLst>
        <pc:spChg chg="mod">
          <ac:chgData name="Maria Forsberg Kristoffersen" userId="d30d1cd4-c1d6-4122-9518-a2d96cf9ddbd" providerId="ADAL" clId="{BF412E4A-BA95-4AB4-B5FE-311244134644}" dt="2025-10-30T08:07:11.088" v="14962" actId="1076"/>
          <ac:spMkLst>
            <pc:docMk/>
            <pc:sldMk cId="4225418287" sldId="303"/>
            <ac:spMk id="2" creationId="{73BF190A-6765-C2EE-58CC-C27CAD8A3351}"/>
          </ac:spMkLst>
        </pc:spChg>
        <pc:spChg chg="mod">
          <ac:chgData name="Maria Forsberg Kristoffersen" userId="d30d1cd4-c1d6-4122-9518-a2d96cf9ddbd" providerId="ADAL" clId="{BF412E4A-BA95-4AB4-B5FE-311244134644}" dt="2025-10-30T08:06:54.298" v="14961" actId="113"/>
          <ac:spMkLst>
            <pc:docMk/>
            <pc:sldMk cId="4225418287" sldId="303"/>
            <ac:spMk id="4" creationId="{1E2E7830-B211-64EA-C7B7-76AA5477C125}"/>
          </ac:spMkLst>
        </pc:spChg>
      </pc:sldChg>
      <pc:sldChg chg="modSp mod">
        <pc:chgData name="Maria Forsberg Kristoffersen" userId="d30d1cd4-c1d6-4122-9518-a2d96cf9ddbd" providerId="ADAL" clId="{BF412E4A-BA95-4AB4-B5FE-311244134644}" dt="2025-10-30T08:07:18.139" v="14963" actId="255"/>
        <pc:sldMkLst>
          <pc:docMk/>
          <pc:sldMk cId="2334996907" sldId="304"/>
        </pc:sldMkLst>
        <pc:spChg chg="mod">
          <ac:chgData name="Maria Forsberg Kristoffersen" userId="d30d1cd4-c1d6-4122-9518-a2d96cf9ddbd" providerId="ADAL" clId="{BF412E4A-BA95-4AB4-B5FE-311244134644}" dt="2025-10-30T08:05:01.403" v="14936" actId="1076"/>
          <ac:spMkLst>
            <pc:docMk/>
            <pc:sldMk cId="2334996907" sldId="304"/>
            <ac:spMk id="2" creationId="{FB099D9B-55A6-FC70-55C6-ACD8B3A43EB8}"/>
          </ac:spMkLst>
        </pc:spChg>
        <pc:spChg chg="mod">
          <ac:chgData name="Maria Forsberg Kristoffersen" userId="d30d1cd4-c1d6-4122-9518-a2d96cf9ddbd" providerId="ADAL" clId="{BF412E4A-BA95-4AB4-B5FE-311244134644}" dt="2025-10-30T08:07:18.139" v="14963" actId="255"/>
          <ac:spMkLst>
            <pc:docMk/>
            <pc:sldMk cId="2334996907" sldId="304"/>
            <ac:spMk id="4" creationId="{EE891385-DCF4-53BA-5940-2C944E8AA933}"/>
          </ac:spMkLst>
        </pc:spChg>
      </pc:sldChg>
      <pc:sldChg chg="modSp mod">
        <pc:chgData name="Maria Forsberg Kristoffersen" userId="d30d1cd4-c1d6-4122-9518-a2d96cf9ddbd" providerId="ADAL" clId="{BF412E4A-BA95-4AB4-B5FE-311244134644}" dt="2025-10-30T09:53:45.095" v="15002" actId="14100"/>
        <pc:sldMkLst>
          <pc:docMk/>
          <pc:sldMk cId="3829593668" sldId="305"/>
        </pc:sldMkLst>
        <pc:spChg chg="mod">
          <ac:chgData name="Maria Forsberg Kristoffersen" userId="d30d1cd4-c1d6-4122-9518-a2d96cf9ddbd" providerId="ADAL" clId="{BF412E4A-BA95-4AB4-B5FE-311244134644}" dt="2025-10-30T09:53:45.095" v="15002" actId="14100"/>
          <ac:spMkLst>
            <pc:docMk/>
            <pc:sldMk cId="3829593668" sldId="305"/>
            <ac:spMk id="4" creationId="{796DE2AB-D73A-6001-EC72-567E32351D00}"/>
          </ac:spMkLst>
        </pc:spChg>
      </pc:sldChg>
      <pc:sldChg chg="modSp mod">
        <pc:chgData name="Maria Forsberg Kristoffersen" userId="d30d1cd4-c1d6-4122-9518-a2d96cf9ddbd" providerId="ADAL" clId="{BF412E4A-BA95-4AB4-B5FE-311244134644}" dt="2025-10-30T09:53:19.072" v="14999" actId="255"/>
        <pc:sldMkLst>
          <pc:docMk/>
          <pc:sldMk cId="938347240" sldId="306"/>
        </pc:sldMkLst>
        <pc:spChg chg="mod">
          <ac:chgData name="Maria Forsberg Kristoffersen" userId="d30d1cd4-c1d6-4122-9518-a2d96cf9ddbd" providerId="ADAL" clId="{BF412E4A-BA95-4AB4-B5FE-311244134644}" dt="2025-10-30T08:07:56.317" v="14969" actId="1076"/>
          <ac:spMkLst>
            <pc:docMk/>
            <pc:sldMk cId="938347240" sldId="306"/>
            <ac:spMk id="2" creationId="{29D88985-F905-4E2E-00BD-188FDE4378D1}"/>
          </ac:spMkLst>
        </pc:spChg>
        <pc:spChg chg="mod">
          <ac:chgData name="Maria Forsberg Kristoffersen" userId="d30d1cd4-c1d6-4122-9518-a2d96cf9ddbd" providerId="ADAL" clId="{BF412E4A-BA95-4AB4-B5FE-311244134644}" dt="2025-10-30T09:53:19.072" v="14999" actId="255"/>
          <ac:spMkLst>
            <pc:docMk/>
            <pc:sldMk cId="938347240" sldId="306"/>
            <ac:spMk id="4" creationId="{8BE59982-32D9-D09C-FFC9-A2245DFD4904}"/>
          </ac:spMkLst>
        </pc:spChg>
        <pc:spChg chg="mod">
          <ac:chgData name="Maria Forsberg Kristoffersen" userId="d30d1cd4-c1d6-4122-9518-a2d96cf9ddbd" providerId="ADAL" clId="{BF412E4A-BA95-4AB4-B5FE-311244134644}" dt="2025-10-30T08:08:07.430" v="14970" actId="1076"/>
          <ac:spMkLst>
            <pc:docMk/>
            <pc:sldMk cId="938347240" sldId="306"/>
            <ac:spMk id="6" creationId="{ACB55270-B78A-AD47-BE9C-2004CE0BC52F}"/>
          </ac:spMkLst>
        </pc:spChg>
      </pc:sldChg>
      <pc:sldChg chg="modSp mod">
        <pc:chgData name="Maria Forsberg Kristoffersen" userId="d30d1cd4-c1d6-4122-9518-a2d96cf9ddbd" providerId="ADAL" clId="{BF412E4A-BA95-4AB4-B5FE-311244134644}" dt="2025-10-30T08:09:25.019" v="14983" actId="20577"/>
        <pc:sldMkLst>
          <pc:docMk/>
          <pc:sldMk cId="4030609866" sldId="307"/>
        </pc:sldMkLst>
        <pc:spChg chg="mod">
          <ac:chgData name="Maria Forsberg Kristoffersen" userId="d30d1cd4-c1d6-4122-9518-a2d96cf9ddbd" providerId="ADAL" clId="{BF412E4A-BA95-4AB4-B5FE-311244134644}" dt="2025-10-30T08:08:52.231" v="14976" actId="1076"/>
          <ac:spMkLst>
            <pc:docMk/>
            <pc:sldMk cId="4030609866" sldId="307"/>
            <ac:spMk id="2" creationId="{BDC7561A-28E7-1810-B017-42A2076BD0B9}"/>
          </ac:spMkLst>
        </pc:spChg>
        <pc:spChg chg="mod">
          <ac:chgData name="Maria Forsberg Kristoffersen" userId="d30d1cd4-c1d6-4122-9518-a2d96cf9ddbd" providerId="ADAL" clId="{BF412E4A-BA95-4AB4-B5FE-311244134644}" dt="2025-10-30T08:09:25.019" v="14983" actId="20577"/>
          <ac:spMkLst>
            <pc:docMk/>
            <pc:sldMk cId="4030609866" sldId="307"/>
            <ac:spMk id="4" creationId="{83C33675-C819-82A2-DA33-F1E3CFFBC50E}"/>
          </ac:spMkLst>
        </pc:spChg>
      </pc:sldChg>
      <pc:sldChg chg="modSp mod">
        <pc:chgData name="Maria Forsberg Kristoffersen" userId="d30d1cd4-c1d6-4122-9518-a2d96cf9ddbd" providerId="ADAL" clId="{BF412E4A-BA95-4AB4-B5FE-311244134644}" dt="2025-10-30T09:52:59.480" v="14997" actId="255"/>
        <pc:sldMkLst>
          <pc:docMk/>
          <pc:sldMk cId="2940365231" sldId="308"/>
        </pc:sldMkLst>
        <pc:spChg chg="mod">
          <ac:chgData name="Maria Forsberg Kristoffersen" userId="d30d1cd4-c1d6-4122-9518-a2d96cf9ddbd" providerId="ADAL" clId="{BF412E4A-BA95-4AB4-B5FE-311244134644}" dt="2025-10-30T08:10:07.688" v="14993" actId="20577"/>
          <ac:spMkLst>
            <pc:docMk/>
            <pc:sldMk cId="2940365231" sldId="308"/>
            <ac:spMk id="2" creationId="{03B45E16-895D-D2CC-3FF7-C4627A44C5B1}"/>
          </ac:spMkLst>
        </pc:spChg>
        <pc:spChg chg="mod">
          <ac:chgData name="Maria Forsberg Kristoffersen" userId="d30d1cd4-c1d6-4122-9518-a2d96cf9ddbd" providerId="ADAL" clId="{BF412E4A-BA95-4AB4-B5FE-311244134644}" dt="2025-10-30T09:52:59.480" v="14997" actId="255"/>
          <ac:spMkLst>
            <pc:docMk/>
            <pc:sldMk cId="2940365231" sldId="308"/>
            <ac:spMk id="4" creationId="{7CA53CEB-CFBE-B296-5B76-1CCDFF666E77}"/>
          </ac:spMkLst>
        </pc:spChg>
      </pc:sldChg>
    </pc:docChg>
  </pc:docChgLst>
  <pc:docChgLst>
    <pc:chgData name="Maria Forsberg Kristoffersen" userId="S::maria.kristoffersen@novari.no::d30d1cd4-c1d6-4122-9518-a2d96cf9ddbd" providerId="AD" clId="Web-{0A1AF052-20F2-C675-1BF8-CB2D310392C6}"/>
    <pc:docChg chg="mod addSld delSld modSld">
      <pc:chgData name="Maria Forsberg Kristoffersen" userId="S::maria.kristoffersen@novari.no::d30d1cd4-c1d6-4122-9518-a2d96cf9ddbd" providerId="AD" clId="Web-{0A1AF052-20F2-C675-1BF8-CB2D310392C6}" dt="2025-08-26T07:55:11.514" v="196" actId="20577"/>
      <pc:docMkLst>
        <pc:docMk/>
      </pc:docMkLst>
      <pc:sldChg chg="modSp">
        <pc:chgData name="Maria Forsberg Kristoffersen" userId="S::maria.kristoffersen@novari.no::d30d1cd4-c1d6-4122-9518-a2d96cf9ddbd" providerId="AD" clId="Web-{0A1AF052-20F2-C675-1BF8-CB2D310392C6}" dt="2025-08-26T07:53:33.057" v="166" actId="20577"/>
        <pc:sldMkLst>
          <pc:docMk/>
          <pc:sldMk cId="314193089" sldId="259"/>
        </pc:sldMkLst>
      </pc:sldChg>
      <pc:sldChg chg="modSp addAnim">
        <pc:chgData name="Maria Forsberg Kristoffersen" userId="S::maria.kristoffersen@novari.no::d30d1cd4-c1d6-4122-9518-a2d96cf9ddbd" providerId="AD" clId="Web-{0A1AF052-20F2-C675-1BF8-CB2D310392C6}" dt="2025-08-26T07:55:11.514" v="196" actId="20577"/>
        <pc:sldMkLst>
          <pc:docMk/>
          <pc:sldMk cId="3825353730" sldId="263"/>
        </pc:sldMkLst>
      </pc:sldChg>
      <pc:sldChg chg="modSp modCm">
        <pc:chgData name="Maria Forsberg Kristoffersen" userId="S::maria.kristoffersen@novari.no::d30d1cd4-c1d6-4122-9518-a2d96cf9ddbd" providerId="AD" clId="Web-{0A1AF052-20F2-C675-1BF8-CB2D310392C6}" dt="2025-08-25T11:26:23.421" v="33" actId="20577"/>
        <pc:sldMkLst>
          <pc:docMk/>
          <pc:sldMk cId="2396026900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ia Forsberg Kristoffersen" userId="S::maria.kristoffersen@novari.no::d30d1cd4-c1d6-4122-9518-a2d96cf9ddbd" providerId="AD" clId="Web-{0A1AF052-20F2-C675-1BF8-CB2D310392C6}" dt="2025-08-25T11:26:18.077" v="32" actId="20577"/>
              <pc2:cmMkLst xmlns:pc2="http://schemas.microsoft.com/office/powerpoint/2019/9/main/command">
                <pc:docMk/>
                <pc:sldMk cId="2396026900" sldId="264"/>
                <pc2:cmMk id="{5DAE295F-CFB2-4F38-B7B0-F576EF27C970}"/>
              </pc2:cmMkLst>
            </pc226:cmChg>
          </p:ext>
        </pc:extLst>
      </pc:sldChg>
      <pc:sldChg chg="modSp new del">
        <pc:chgData name="Maria Forsberg Kristoffersen" userId="S::maria.kristoffersen@novari.no::d30d1cd4-c1d6-4122-9518-a2d96cf9ddbd" providerId="AD" clId="Web-{0A1AF052-20F2-C675-1BF8-CB2D310392C6}" dt="2025-08-25T12:28:13.692" v="159"/>
        <pc:sldMkLst>
          <pc:docMk/>
          <pc:sldMk cId="3224796036" sldId="272"/>
        </pc:sldMkLst>
      </pc:sldChg>
    </pc:docChg>
  </pc:docChgLst>
  <pc:docChgLst>
    <pc:chgData name="Bernt Andreas Johnsen" userId="20fa19e7-eb03-4a0c-bf6b-feb025d36a67" providerId="ADAL" clId="{55EC33E8-1B06-4053-A928-68AF73990FAC}"/>
    <pc:docChg chg="undo redo custSel addSld delSld modSld sldOrd">
      <pc:chgData name="Bernt Andreas Johnsen" userId="20fa19e7-eb03-4a0c-bf6b-feb025d36a67" providerId="ADAL" clId="{55EC33E8-1B06-4053-A928-68AF73990FAC}" dt="2025-10-30T09:43:05.589" v="5500" actId="14100"/>
      <pc:docMkLst>
        <pc:docMk/>
      </pc:docMkLst>
      <pc:sldChg chg="new del">
        <pc:chgData name="Bernt Andreas Johnsen" userId="20fa19e7-eb03-4a0c-bf6b-feb025d36a67" providerId="ADAL" clId="{55EC33E8-1B06-4053-A928-68AF73990FAC}" dt="2025-10-29T06:52:53.133" v="4" actId="47"/>
        <pc:sldMkLst>
          <pc:docMk/>
          <pc:sldMk cId="4200480894" sldId="301"/>
        </pc:sldMkLst>
      </pc:sldChg>
      <pc:sldChg chg="addSp delSp modSp new mod ord">
        <pc:chgData name="Bernt Andreas Johnsen" userId="20fa19e7-eb03-4a0c-bf6b-feb025d36a67" providerId="ADAL" clId="{55EC33E8-1B06-4053-A928-68AF73990FAC}" dt="2025-10-29T10:00:42.463" v="5224" actId="108"/>
        <pc:sldMkLst>
          <pc:docMk/>
          <pc:sldMk cId="300700999" sldId="302"/>
        </pc:sldMkLst>
        <pc:spChg chg="mod">
          <ac:chgData name="Bernt Andreas Johnsen" userId="20fa19e7-eb03-4a0c-bf6b-feb025d36a67" providerId="ADAL" clId="{55EC33E8-1B06-4053-A928-68AF73990FAC}" dt="2025-10-29T10:00:42.463" v="5224" actId="108"/>
          <ac:spMkLst>
            <pc:docMk/>
            <pc:sldMk cId="300700999" sldId="302"/>
            <ac:spMk id="2" creationId="{820B008A-C009-ECDE-3D0C-A401D36EB44C}"/>
          </ac:spMkLst>
        </pc:spChg>
        <pc:spChg chg="del">
          <ac:chgData name="Bernt Andreas Johnsen" userId="20fa19e7-eb03-4a0c-bf6b-feb025d36a67" providerId="ADAL" clId="{55EC33E8-1B06-4053-A928-68AF73990FAC}" dt="2025-10-29T07:06:56.271" v="24" actId="478"/>
          <ac:spMkLst>
            <pc:docMk/>
            <pc:sldMk cId="300700999" sldId="302"/>
            <ac:spMk id="4" creationId="{B6E3BFCB-771F-91F5-1D14-53CC2A923E42}"/>
          </ac:spMkLst>
        </pc:spChg>
        <pc:spChg chg="add">
          <ac:chgData name="Bernt Andreas Johnsen" userId="20fa19e7-eb03-4a0c-bf6b-feb025d36a67" providerId="ADAL" clId="{55EC33E8-1B06-4053-A928-68AF73990FAC}" dt="2025-10-29T07:33:57.700" v="1157" actId="11529"/>
          <ac:spMkLst>
            <pc:docMk/>
            <pc:sldMk cId="300700999" sldId="302"/>
            <ac:spMk id="6" creationId="{D0688709-4CBF-B124-5EAC-C8EFE81F32E3}"/>
          </ac:spMkLst>
        </pc:spChg>
        <pc:spChg chg="add mod">
          <ac:chgData name="Bernt Andreas Johnsen" userId="20fa19e7-eb03-4a0c-bf6b-feb025d36a67" providerId="ADAL" clId="{55EC33E8-1B06-4053-A928-68AF73990FAC}" dt="2025-10-29T07:34:35.082" v="1159" actId="207"/>
          <ac:spMkLst>
            <pc:docMk/>
            <pc:sldMk cId="300700999" sldId="302"/>
            <ac:spMk id="7" creationId="{8CFF4C94-5C14-A27A-F7FA-803AA8AE22C9}"/>
          </ac:spMkLst>
        </pc:spChg>
        <pc:spChg chg="add mod">
          <ac:chgData name="Bernt Andreas Johnsen" userId="20fa19e7-eb03-4a0c-bf6b-feb025d36a67" providerId="ADAL" clId="{55EC33E8-1B06-4053-A928-68AF73990FAC}" dt="2025-10-29T07:59:00.131" v="1199" actId="1076"/>
          <ac:spMkLst>
            <pc:docMk/>
            <pc:sldMk cId="300700999" sldId="302"/>
            <ac:spMk id="8" creationId="{13212562-20C1-21AD-CB23-F259FB892E13}"/>
          </ac:spMkLst>
        </pc:spChg>
        <pc:spChg chg="add del mod">
          <ac:chgData name="Bernt Andreas Johnsen" userId="20fa19e7-eb03-4a0c-bf6b-feb025d36a67" providerId="ADAL" clId="{55EC33E8-1B06-4053-A928-68AF73990FAC}" dt="2025-10-29T07:41:22.383" v="1181"/>
          <ac:spMkLst>
            <pc:docMk/>
            <pc:sldMk cId="300700999" sldId="302"/>
            <ac:spMk id="9" creationId="{4044975A-FBE6-36B9-42A9-AA53AD115127}"/>
          </ac:spMkLst>
        </pc:spChg>
        <pc:picChg chg="add del mod ord">
          <ac:chgData name="Bernt Andreas Johnsen" userId="20fa19e7-eb03-4a0c-bf6b-feb025d36a67" providerId="ADAL" clId="{55EC33E8-1B06-4053-A928-68AF73990FAC}" dt="2025-10-29T07:57:58.934" v="1195" actId="478"/>
          <ac:picMkLst>
            <pc:docMk/>
            <pc:sldMk cId="300700999" sldId="302"/>
            <ac:picMk id="5" creationId="{3B32CBB4-7E33-4239-3EC2-26777B100D39}"/>
          </ac:picMkLst>
        </pc:picChg>
        <pc:picChg chg="add mod ord">
          <ac:chgData name="Bernt Andreas Johnsen" userId="20fa19e7-eb03-4a0c-bf6b-feb025d36a67" providerId="ADAL" clId="{55EC33E8-1B06-4053-A928-68AF73990FAC}" dt="2025-10-29T07:58:46.239" v="1198" actId="167"/>
          <ac:picMkLst>
            <pc:docMk/>
            <pc:sldMk cId="300700999" sldId="302"/>
            <ac:picMk id="10" creationId="{94D55F3F-54CB-4461-6245-FDEEC0BE2D5A}"/>
          </ac:picMkLst>
        </pc:picChg>
      </pc:sldChg>
      <pc:sldChg chg="addSp modSp new mod">
        <pc:chgData name="Bernt Andreas Johnsen" userId="20fa19e7-eb03-4a0c-bf6b-feb025d36a67" providerId="ADAL" clId="{55EC33E8-1B06-4053-A928-68AF73990FAC}" dt="2025-10-29T10:02:21.815" v="5246" actId="1076"/>
        <pc:sldMkLst>
          <pc:docMk/>
          <pc:sldMk cId="4225418287" sldId="303"/>
        </pc:sldMkLst>
        <pc:spChg chg="mod">
          <ac:chgData name="Bernt Andreas Johnsen" userId="20fa19e7-eb03-4a0c-bf6b-feb025d36a67" providerId="ADAL" clId="{55EC33E8-1B06-4053-A928-68AF73990FAC}" dt="2025-10-29T10:02:21.815" v="5246" actId="1076"/>
          <ac:spMkLst>
            <pc:docMk/>
            <pc:sldMk cId="4225418287" sldId="303"/>
            <ac:spMk id="2" creationId="{73BF190A-6765-C2EE-58CC-C27CAD8A3351}"/>
          </ac:spMkLst>
        </pc:spChg>
        <pc:spChg chg="mod">
          <ac:chgData name="Bernt Andreas Johnsen" userId="20fa19e7-eb03-4a0c-bf6b-feb025d36a67" providerId="ADAL" clId="{55EC33E8-1B06-4053-A928-68AF73990FAC}" dt="2025-10-29T07:41:44.399" v="1182" actId="20577"/>
          <ac:spMkLst>
            <pc:docMk/>
            <pc:sldMk cId="4225418287" sldId="303"/>
            <ac:spMk id="4" creationId="{1E2E7830-B211-64EA-C7B7-76AA5477C125}"/>
          </ac:spMkLst>
        </pc:spChg>
        <pc:spChg chg="add mod">
          <ac:chgData name="Bernt Andreas Johnsen" userId="20fa19e7-eb03-4a0c-bf6b-feb025d36a67" providerId="ADAL" clId="{55EC33E8-1B06-4053-A928-68AF73990FAC}" dt="2025-10-29T09:59:54.433" v="5222"/>
          <ac:spMkLst>
            <pc:docMk/>
            <pc:sldMk cId="4225418287" sldId="303"/>
            <ac:spMk id="5" creationId="{406CCADA-A17A-1AE8-ACD1-0EC1D88558B6}"/>
          </ac:spMkLst>
        </pc:spChg>
      </pc:sldChg>
      <pc:sldChg chg="addSp delSp modSp new mod">
        <pc:chgData name="Bernt Andreas Johnsen" userId="20fa19e7-eb03-4a0c-bf6b-feb025d36a67" providerId="ADAL" clId="{55EC33E8-1B06-4053-A928-68AF73990FAC}" dt="2025-10-29T10:08:47.378" v="5344" actId="20577"/>
        <pc:sldMkLst>
          <pc:docMk/>
          <pc:sldMk cId="2334996907" sldId="304"/>
        </pc:sldMkLst>
        <pc:spChg chg="add del mod">
          <ac:chgData name="Bernt Andreas Johnsen" userId="20fa19e7-eb03-4a0c-bf6b-feb025d36a67" providerId="ADAL" clId="{55EC33E8-1B06-4053-A928-68AF73990FAC}" dt="2025-10-29T10:06:15.073" v="5323" actId="6549"/>
          <ac:spMkLst>
            <pc:docMk/>
            <pc:sldMk cId="2334996907" sldId="304"/>
            <ac:spMk id="2" creationId="{FB099D9B-55A6-FC70-55C6-ACD8B3A43EB8}"/>
          </ac:spMkLst>
        </pc:spChg>
        <pc:spChg chg="mod">
          <ac:chgData name="Bernt Andreas Johnsen" userId="20fa19e7-eb03-4a0c-bf6b-feb025d36a67" providerId="ADAL" clId="{55EC33E8-1B06-4053-A928-68AF73990FAC}" dt="2025-10-29T10:08:47.378" v="5344" actId="20577"/>
          <ac:spMkLst>
            <pc:docMk/>
            <pc:sldMk cId="2334996907" sldId="304"/>
            <ac:spMk id="4" creationId="{EE891385-DCF4-53BA-5940-2C944E8AA933}"/>
          </ac:spMkLst>
        </pc:spChg>
        <pc:spChg chg="add mod">
          <ac:chgData name="Bernt Andreas Johnsen" userId="20fa19e7-eb03-4a0c-bf6b-feb025d36a67" providerId="ADAL" clId="{55EC33E8-1B06-4053-A928-68AF73990FAC}" dt="2025-10-29T10:04:41.073" v="5275"/>
          <ac:spMkLst>
            <pc:docMk/>
            <pc:sldMk cId="2334996907" sldId="304"/>
            <ac:spMk id="5" creationId="{FA87EA3C-F9C6-E66B-B0B2-749DF45A2BC9}"/>
          </ac:spMkLst>
        </pc:spChg>
        <pc:spChg chg="add del mod">
          <ac:chgData name="Bernt Andreas Johnsen" userId="20fa19e7-eb03-4a0c-bf6b-feb025d36a67" providerId="ADAL" clId="{55EC33E8-1B06-4053-A928-68AF73990FAC}" dt="2025-10-29T10:05:24.388" v="5279" actId="478"/>
          <ac:spMkLst>
            <pc:docMk/>
            <pc:sldMk cId="2334996907" sldId="304"/>
            <ac:spMk id="7" creationId="{48C962C7-95F7-765F-2AA0-DD42D132DFFC}"/>
          </ac:spMkLst>
        </pc:spChg>
      </pc:sldChg>
      <pc:sldChg chg="addSp delSp modSp new mod modClrScheme chgLayout">
        <pc:chgData name="Bernt Andreas Johnsen" userId="20fa19e7-eb03-4a0c-bf6b-feb025d36a67" providerId="ADAL" clId="{55EC33E8-1B06-4053-A928-68AF73990FAC}" dt="2025-10-29T10:06:59.759" v="5329" actId="6549"/>
        <pc:sldMkLst>
          <pc:docMk/>
          <pc:sldMk cId="3829593668" sldId="305"/>
        </pc:sldMkLst>
        <pc:spChg chg="mod ord">
          <ac:chgData name="Bernt Andreas Johnsen" userId="20fa19e7-eb03-4a0c-bf6b-feb025d36a67" providerId="ADAL" clId="{55EC33E8-1B06-4053-A928-68AF73990FAC}" dt="2025-10-29T10:06:59.759" v="5329" actId="6549"/>
          <ac:spMkLst>
            <pc:docMk/>
            <pc:sldMk cId="3829593668" sldId="305"/>
            <ac:spMk id="2" creationId="{622433F7-5B06-A849-0ADE-DB1266A94EF3}"/>
          </ac:spMkLst>
        </pc:spChg>
        <pc:spChg chg="mod ord">
          <ac:chgData name="Bernt Andreas Johnsen" userId="20fa19e7-eb03-4a0c-bf6b-feb025d36a67" providerId="ADAL" clId="{55EC33E8-1B06-4053-A928-68AF73990FAC}" dt="2025-10-29T08:23:33.706" v="1706" actId="700"/>
          <ac:spMkLst>
            <pc:docMk/>
            <pc:sldMk cId="3829593668" sldId="305"/>
            <ac:spMk id="3" creationId="{3BA96FE8-A585-F9EB-57E1-6B72EE39AEBD}"/>
          </ac:spMkLst>
        </pc:spChg>
        <pc:spChg chg="mod ord">
          <ac:chgData name="Bernt Andreas Johnsen" userId="20fa19e7-eb03-4a0c-bf6b-feb025d36a67" providerId="ADAL" clId="{55EC33E8-1B06-4053-A928-68AF73990FAC}" dt="2025-10-29T08:54:20.203" v="2961" actId="255"/>
          <ac:spMkLst>
            <pc:docMk/>
            <pc:sldMk cId="3829593668" sldId="305"/>
            <ac:spMk id="4" creationId="{796DE2AB-D73A-6001-EC72-567E32351D00}"/>
          </ac:spMkLst>
        </pc:spChg>
        <pc:spChg chg="add del mod ord">
          <ac:chgData name="Bernt Andreas Johnsen" userId="20fa19e7-eb03-4a0c-bf6b-feb025d36a67" providerId="ADAL" clId="{55EC33E8-1B06-4053-A928-68AF73990FAC}" dt="2025-10-29T08:23:33.706" v="1706" actId="700"/>
          <ac:spMkLst>
            <pc:docMk/>
            <pc:sldMk cId="3829593668" sldId="305"/>
            <ac:spMk id="7" creationId="{34A96ADE-96C6-2B90-7F35-48BAC9658E2D}"/>
          </ac:spMkLst>
        </pc:spChg>
        <pc:spChg chg="add del mod ord">
          <ac:chgData name="Bernt Andreas Johnsen" userId="20fa19e7-eb03-4a0c-bf6b-feb025d36a67" providerId="ADAL" clId="{55EC33E8-1B06-4053-A928-68AF73990FAC}" dt="2025-10-29T08:23:33.706" v="1706" actId="700"/>
          <ac:spMkLst>
            <pc:docMk/>
            <pc:sldMk cId="3829593668" sldId="305"/>
            <ac:spMk id="8" creationId="{C22764DF-5F77-B7AC-D9A2-7222060568A9}"/>
          </ac:spMkLst>
        </pc:spChg>
        <pc:spChg chg="add mod">
          <ac:chgData name="Bernt Andreas Johnsen" userId="20fa19e7-eb03-4a0c-bf6b-feb025d36a67" providerId="ADAL" clId="{55EC33E8-1B06-4053-A928-68AF73990FAC}" dt="2025-10-29T08:33:03.290" v="2332" actId="20577"/>
          <ac:spMkLst>
            <pc:docMk/>
            <pc:sldMk cId="3829593668" sldId="305"/>
            <ac:spMk id="10" creationId="{D1039B39-11E8-9862-01EC-E8F4C16385B1}"/>
          </ac:spMkLst>
        </pc:spChg>
        <pc:picChg chg="add del mod">
          <ac:chgData name="Bernt Andreas Johnsen" userId="20fa19e7-eb03-4a0c-bf6b-feb025d36a67" providerId="ADAL" clId="{55EC33E8-1B06-4053-A928-68AF73990FAC}" dt="2025-10-29T08:21:48.253" v="1689" actId="478"/>
          <ac:picMkLst>
            <pc:docMk/>
            <pc:sldMk cId="3829593668" sldId="305"/>
            <ac:picMk id="5" creationId="{90BD178B-5E12-376B-0379-1B5325BB2336}"/>
          </ac:picMkLst>
        </pc:picChg>
        <pc:picChg chg="add mod">
          <ac:chgData name="Bernt Andreas Johnsen" userId="20fa19e7-eb03-4a0c-bf6b-feb025d36a67" providerId="ADAL" clId="{55EC33E8-1B06-4053-A928-68AF73990FAC}" dt="2025-10-29T08:52:29.249" v="2850" actId="1076"/>
          <ac:picMkLst>
            <pc:docMk/>
            <pc:sldMk cId="3829593668" sldId="305"/>
            <ac:picMk id="6" creationId="{EDDD0FC5-5F70-8A63-F203-0DD76A679FA3}"/>
          </ac:picMkLst>
        </pc:picChg>
        <pc:picChg chg="add mod">
          <ac:chgData name="Bernt Andreas Johnsen" userId="20fa19e7-eb03-4a0c-bf6b-feb025d36a67" providerId="ADAL" clId="{55EC33E8-1B06-4053-A928-68AF73990FAC}" dt="2025-10-29T08:52:35.256" v="2851" actId="1076"/>
          <ac:picMkLst>
            <pc:docMk/>
            <pc:sldMk cId="3829593668" sldId="305"/>
            <ac:picMk id="9" creationId="{A6C127D4-748D-D238-CD8A-994482EFB621}"/>
          </ac:picMkLst>
        </pc:picChg>
      </pc:sldChg>
      <pc:sldChg chg="addSp modSp new mod">
        <pc:chgData name="Bernt Andreas Johnsen" userId="20fa19e7-eb03-4a0c-bf6b-feb025d36a67" providerId="ADAL" clId="{55EC33E8-1B06-4053-A928-68AF73990FAC}" dt="2025-10-29T10:07:47.951" v="5336" actId="12"/>
        <pc:sldMkLst>
          <pc:docMk/>
          <pc:sldMk cId="938347240" sldId="306"/>
        </pc:sldMkLst>
        <pc:spChg chg="mod">
          <ac:chgData name="Bernt Andreas Johnsen" userId="20fa19e7-eb03-4a0c-bf6b-feb025d36a67" providerId="ADAL" clId="{55EC33E8-1B06-4053-A928-68AF73990FAC}" dt="2025-10-29T10:07:19.776" v="5333" actId="20577"/>
          <ac:spMkLst>
            <pc:docMk/>
            <pc:sldMk cId="938347240" sldId="306"/>
            <ac:spMk id="2" creationId="{29D88985-F905-4E2E-00BD-188FDE4378D1}"/>
          </ac:spMkLst>
        </pc:spChg>
        <pc:spChg chg="mod">
          <ac:chgData name="Bernt Andreas Johnsen" userId="20fa19e7-eb03-4a0c-bf6b-feb025d36a67" providerId="ADAL" clId="{55EC33E8-1B06-4053-A928-68AF73990FAC}" dt="2025-10-29T10:07:47.951" v="5336" actId="12"/>
          <ac:spMkLst>
            <pc:docMk/>
            <pc:sldMk cId="938347240" sldId="306"/>
            <ac:spMk id="4" creationId="{8BE59982-32D9-D09C-FFC9-A2245DFD4904}"/>
          </ac:spMkLst>
        </pc:spChg>
        <pc:spChg chg="add mod">
          <ac:chgData name="Bernt Andreas Johnsen" userId="20fa19e7-eb03-4a0c-bf6b-feb025d36a67" providerId="ADAL" clId="{55EC33E8-1B06-4053-A928-68AF73990FAC}" dt="2025-10-29T09:23:11.038" v="3931" actId="1076"/>
          <ac:spMkLst>
            <pc:docMk/>
            <pc:sldMk cId="938347240" sldId="306"/>
            <ac:spMk id="6" creationId="{ACB55270-B78A-AD47-BE9C-2004CE0BC52F}"/>
          </ac:spMkLst>
        </pc:spChg>
      </pc:sldChg>
      <pc:sldChg chg="modSp new mod">
        <pc:chgData name="Bernt Andreas Johnsen" userId="20fa19e7-eb03-4a0c-bf6b-feb025d36a67" providerId="ADAL" clId="{55EC33E8-1B06-4053-A928-68AF73990FAC}" dt="2025-10-29T10:08:35.759" v="5343" actId="20577"/>
        <pc:sldMkLst>
          <pc:docMk/>
          <pc:sldMk cId="4030609866" sldId="307"/>
        </pc:sldMkLst>
        <pc:spChg chg="mod">
          <ac:chgData name="Bernt Andreas Johnsen" userId="20fa19e7-eb03-4a0c-bf6b-feb025d36a67" providerId="ADAL" clId="{55EC33E8-1B06-4053-A928-68AF73990FAC}" dt="2025-10-29T10:08:35.759" v="5343" actId="20577"/>
          <ac:spMkLst>
            <pc:docMk/>
            <pc:sldMk cId="4030609866" sldId="307"/>
            <ac:spMk id="2" creationId="{BDC7561A-28E7-1810-B017-42A2076BD0B9}"/>
          </ac:spMkLst>
        </pc:spChg>
        <pc:spChg chg="mod">
          <ac:chgData name="Bernt Andreas Johnsen" userId="20fa19e7-eb03-4a0c-bf6b-feb025d36a67" providerId="ADAL" clId="{55EC33E8-1B06-4053-A928-68AF73990FAC}" dt="2025-10-29T09:21:37.157" v="3896" actId="6549"/>
          <ac:spMkLst>
            <pc:docMk/>
            <pc:sldMk cId="4030609866" sldId="307"/>
            <ac:spMk id="4" creationId="{83C33675-C819-82A2-DA33-F1E3CFFBC50E}"/>
          </ac:spMkLst>
        </pc:spChg>
      </pc:sldChg>
      <pc:sldChg chg="modSp new mod">
        <pc:chgData name="Bernt Andreas Johnsen" userId="20fa19e7-eb03-4a0c-bf6b-feb025d36a67" providerId="ADAL" clId="{55EC33E8-1B06-4053-A928-68AF73990FAC}" dt="2025-10-29T10:09:53.437" v="5348" actId="108"/>
        <pc:sldMkLst>
          <pc:docMk/>
          <pc:sldMk cId="2940365231" sldId="308"/>
        </pc:sldMkLst>
        <pc:spChg chg="mod">
          <ac:chgData name="Bernt Andreas Johnsen" userId="20fa19e7-eb03-4a0c-bf6b-feb025d36a67" providerId="ADAL" clId="{55EC33E8-1B06-4053-A928-68AF73990FAC}" dt="2025-10-29T10:09:53.437" v="5348" actId="108"/>
          <ac:spMkLst>
            <pc:docMk/>
            <pc:sldMk cId="2940365231" sldId="308"/>
            <ac:spMk id="2" creationId="{03B45E16-895D-D2CC-3FF7-C4627A44C5B1}"/>
          </ac:spMkLst>
        </pc:spChg>
        <pc:spChg chg="mod">
          <ac:chgData name="Bernt Andreas Johnsen" userId="20fa19e7-eb03-4a0c-bf6b-feb025d36a67" providerId="ADAL" clId="{55EC33E8-1B06-4053-A928-68AF73990FAC}" dt="2025-10-29T09:57:56.099" v="5218" actId="20577"/>
          <ac:spMkLst>
            <pc:docMk/>
            <pc:sldMk cId="2940365231" sldId="308"/>
            <ac:spMk id="4" creationId="{7CA53CEB-CFBE-B296-5B76-1CCDFF666E77}"/>
          </ac:spMkLst>
        </pc:spChg>
      </pc:sldChg>
      <pc:sldChg chg="addSp delSp modSp new mod setBg modClrScheme chgLayout modNotesTx">
        <pc:chgData name="Bernt Andreas Johnsen" userId="20fa19e7-eb03-4a0c-bf6b-feb025d36a67" providerId="ADAL" clId="{55EC33E8-1B06-4053-A928-68AF73990FAC}" dt="2025-10-30T09:43:05.589" v="5500" actId="14100"/>
        <pc:sldMkLst>
          <pc:docMk/>
          <pc:sldMk cId="2974522238" sldId="309"/>
        </pc:sldMkLst>
        <pc:spChg chg="mod ord">
          <ac:chgData name="Bernt Andreas Johnsen" userId="20fa19e7-eb03-4a0c-bf6b-feb025d36a67" providerId="ADAL" clId="{55EC33E8-1B06-4053-A928-68AF73990FAC}" dt="2025-10-29T09:48:47.694" v="4824" actId="1076"/>
          <ac:spMkLst>
            <pc:docMk/>
            <pc:sldMk cId="2974522238" sldId="309"/>
            <ac:spMk id="2" creationId="{670343DE-BB8D-D668-0F46-A77EB0241BA4}"/>
          </ac:spMkLst>
        </pc:spChg>
        <pc:spChg chg="mod ord">
          <ac:chgData name="Bernt Andreas Johnsen" userId="20fa19e7-eb03-4a0c-bf6b-feb025d36a67" providerId="ADAL" clId="{55EC33E8-1B06-4053-A928-68AF73990FAC}" dt="2025-10-29T09:48:27.210" v="4823" actId="700"/>
          <ac:spMkLst>
            <pc:docMk/>
            <pc:sldMk cId="2974522238" sldId="309"/>
            <ac:spMk id="3" creationId="{886DEAC0-9BA9-2A72-D06E-1A3B380307D2}"/>
          </ac:spMkLst>
        </pc:spChg>
        <pc:spChg chg="mod ord">
          <ac:chgData name="Bernt Andreas Johnsen" userId="20fa19e7-eb03-4a0c-bf6b-feb025d36a67" providerId="ADAL" clId="{55EC33E8-1B06-4053-A928-68AF73990FAC}" dt="2025-10-30T09:43:05.589" v="5500" actId="14100"/>
          <ac:spMkLst>
            <pc:docMk/>
            <pc:sldMk cId="2974522238" sldId="309"/>
            <ac:spMk id="4" creationId="{F35250B8-5CA1-6AC7-72BC-54A0E6213794}"/>
          </ac:spMkLst>
        </pc:spChg>
        <pc:spChg chg="add mod ord">
          <ac:chgData name="Bernt Andreas Johnsen" userId="20fa19e7-eb03-4a0c-bf6b-feb025d36a67" providerId="ADAL" clId="{55EC33E8-1B06-4053-A928-68AF73990FAC}" dt="2025-10-30T09:39:17.353" v="5499" actId="20577"/>
          <ac:spMkLst>
            <pc:docMk/>
            <pc:sldMk cId="2974522238" sldId="309"/>
            <ac:spMk id="5" creationId="{2E27393F-B95F-DA02-2ABF-26DBA5EE03FA}"/>
          </ac:spMkLst>
        </pc:spChg>
        <pc:spChg chg="add del mod ord">
          <ac:chgData name="Bernt Andreas Johnsen" userId="20fa19e7-eb03-4a0c-bf6b-feb025d36a67" providerId="ADAL" clId="{55EC33E8-1B06-4053-A928-68AF73990FAC}" dt="2025-10-29T09:52:15.624" v="4959" actId="478"/>
          <ac:spMkLst>
            <pc:docMk/>
            <pc:sldMk cId="2974522238" sldId="309"/>
            <ac:spMk id="6" creationId="{C9483F65-73F8-F61C-7011-973F53710C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6E778-E5B7-409B-98F7-D952300A0896}" type="datetimeFigureOut">
              <a:rPr lang="nb-NO" smtClean="0"/>
              <a:t>30.10.2025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0436F-993E-42FF-BB8C-7983559F616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540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Tror det kun er Akershus, Østfold og  Buskerud som kjører VIGO-BAS. Dette er driftet av FRID.  </a:t>
            </a:r>
            <a:b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Flere av fylkene kjører nok enkelte komponenter av VIGO-BAS. Oslo kommune (deler av den benytter deler av VIGO-BAS og deler av </a:t>
            </a:r>
            <a:r>
              <a:rPr lang="nb-NO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OneIdentity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 </a:t>
            </a:r>
          </a:p>
          <a:p>
            <a:r>
              <a:rPr lang="nb-NO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vi i BAS-teamet har av komponenter som kan påvirkes av  versjon 4 er to management agenter til MIM som kobler seg mellom FINT og VIGO-BAS. Der har vi laget en for utdannings og en for </a:t>
            </a:r>
            <a:r>
              <a:rPr lang="nb-NO" sz="1200" b="1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administrasjonskdomenet</a:t>
            </a:r>
            <a:r>
              <a:rPr lang="nb-NO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742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Andre halvdel av januar milepæl er avhengig av hva slags data som er tilgjengelig i beta </a:t>
            </a:r>
            <a:r>
              <a:rPr lang="nb-NO" err="1"/>
              <a:t>api</a:t>
            </a:r>
            <a:r>
              <a:rPr lang="nb-NO"/>
              <a:t>, fra Inschool og andre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826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/>
              <a:t>Vigo BAS agentene leverer et datasett inn til IDM-en til fylkene</a:t>
            </a:r>
          </a:p>
          <a:p>
            <a:r>
              <a:rPr lang="nb-NO" sz="1200"/>
              <a:t>Ikke noe komplekst å logge seg av og på løsningen – slå av all import. Her er de ikke avhengige av oss for å gjøre dette. </a:t>
            </a:r>
          </a:p>
          <a:p>
            <a:r>
              <a:rPr lang="nb-NO" sz="1200"/>
              <a:t>Problem: IDM- skriver tilbake til </a:t>
            </a:r>
            <a:r>
              <a:rPr lang="nb-NO" sz="1200" err="1"/>
              <a:t>InSchool</a:t>
            </a:r>
            <a:r>
              <a:rPr lang="nb-NO" sz="1200"/>
              <a:t> adapter. Høre med Daniel om testing av tilbake-skriving av feidenavn. Har Beta-miljøet </a:t>
            </a:r>
            <a:r>
              <a:rPr lang="nb-NO" sz="1200" err="1"/>
              <a:t>tilbakeskrivning</a:t>
            </a:r>
            <a:r>
              <a:rPr lang="nb-NO" sz="1200"/>
              <a:t>.?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955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608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Konkret hva betyr dette: det er en </a:t>
            </a:r>
            <a:r>
              <a:rPr lang="nb-NO" err="1"/>
              <a:t>anbefalning</a:t>
            </a:r>
            <a:r>
              <a:rPr lang="nb-NO"/>
              <a:t> av fylkene kobler seg av, ikke et krav. Sist sikre dato for riktig datalast er 5 mars. Etter denne datoen og frem til </a:t>
            </a:r>
            <a:r>
              <a:rPr lang="nb-NO" err="1"/>
              <a:t>vedlikeholdsvinduet</a:t>
            </a:r>
            <a:r>
              <a:rPr lang="nb-NO"/>
              <a:t> er over, så kan man ha ustabile data og ikke korrekte data.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0436F-993E-42FF-BB8C-7983559F6164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5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rgbClr val="EFD8B8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B0A549C-84E1-413E-ABC9-553840A9BD1D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4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fritt oppset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4BA77D5D-02BF-5ECF-E9CC-34542FBB2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33729" y="1464469"/>
            <a:ext cx="4199942" cy="392009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bilde/utklipp, tabell eller graf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AB3DF-8B8E-4FE0-BB9C-DAD5FB434DCE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Plassholder for innhold 11">
            <a:extLst>
              <a:ext uri="{FF2B5EF4-FFF2-40B4-BE49-F238E27FC236}">
                <a16:creationId xmlns:a16="http://schemas.microsoft.com/office/drawing/2014/main" id="{663F0987-3403-380B-A9F6-4CB2FDB9538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710238" y="1464470"/>
            <a:ext cx="4974886" cy="336952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bilde/utklipp, tabell eller graf</a:t>
            </a:r>
          </a:p>
        </p:txBody>
      </p:sp>
    </p:spTree>
    <p:extLst>
      <p:ext uri="{BB962C8B-B14F-4D97-AF65-F5344CB8AC3E}">
        <p14:creationId xmlns:p14="http://schemas.microsoft.com/office/powerpoint/2010/main" val="265192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, 3 bil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89FFB911-7972-201F-0C32-D6741C6C5E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9494" y="1464469"/>
            <a:ext cx="6234906" cy="4576762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0" name="Plassholder for bilde 10">
            <a:extLst>
              <a:ext uri="{FF2B5EF4-FFF2-40B4-BE49-F238E27FC236}">
                <a16:creationId xmlns:a16="http://schemas.microsoft.com/office/drawing/2014/main" id="{BEB3354C-66D1-65E3-E360-A3BF3B88B3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27257" y="770467"/>
            <a:ext cx="1953929" cy="2658534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C88CBE2F-3953-8378-F52D-63DF193C92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527257" y="4079081"/>
            <a:ext cx="2656681" cy="196215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E1A44C09-CDE3-65EC-4691-DE5C54FA0A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6" name="Plassholder for dato 15">
            <a:extLst>
              <a:ext uri="{FF2B5EF4-FFF2-40B4-BE49-F238E27FC236}">
                <a16:creationId xmlns:a16="http://schemas.microsoft.com/office/drawing/2014/main" id="{A60840C5-D8A9-FD32-BCAC-35C30BDD0B1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ABD587D-0514-4F19-AE69-F0EEDE96F83B}" type="datetime1">
              <a:rPr lang="nb-NO" smtClean="0"/>
              <a:t>30.10.2025</a:t>
            </a:fld>
            <a:endParaRPr lang="nb-NO"/>
          </a:p>
        </p:txBody>
      </p:sp>
      <p:sp>
        <p:nvSpPr>
          <p:cNvPr id="17" name="Plassholder for bunntekst 16">
            <a:extLst>
              <a:ext uri="{FF2B5EF4-FFF2-40B4-BE49-F238E27FC236}">
                <a16:creationId xmlns:a16="http://schemas.microsoft.com/office/drawing/2014/main" id="{AB8B9337-4405-D5F0-3545-FF26BB1DA2E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Plassholder for lysbildenummer 17">
            <a:extLst>
              <a:ext uri="{FF2B5EF4-FFF2-40B4-BE49-F238E27FC236}">
                <a16:creationId xmlns:a16="http://schemas.microsoft.com/office/drawing/2014/main" id="{9BF0DD86-B856-2497-3AED-E0C72D4D11B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58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s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554163"/>
            <a:ext cx="10154444" cy="2734916"/>
          </a:xfrm>
        </p:spPr>
        <p:txBody>
          <a:bodyPr anchor="t" anchorCtr="0">
            <a:noAutofit/>
          </a:bodyPr>
          <a:lstStyle>
            <a:lvl1pPr algn="l">
              <a:lnSpc>
                <a:spcPct val="85000"/>
              </a:lnSpc>
              <a:defRPr sz="5170">
                <a:solidFill>
                  <a:schemeClr val="accent6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CACFFDEA-348A-AB0A-58D0-F729EB2D4F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D1E254-09D4-453D-8769-376E4556FDB4}" type="datetime1">
              <a:rPr lang="nb-NO" smtClean="0"/>
              <a:t>30.10.2025</a:t>
            </a:fld>
            <a:endParaRPr lang="nb-NO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6FCF257E-4BB7-2A52-CD90-AB6A854EB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B49A831B-D3B3-EDBD-D732-5184933F58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stikktittel">
            <a:extLst>
              <a:ext uri="{FF2B5EF4-FFF2-40B4-BE49-F238E27FC236}">
                <a16:creationId xmlns:a16="http://schemas.microsoft.com/office/drawing/2014/main" id="{D53E3115-935A-AE50-764A-F6B86AF8E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1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ED1B338A-3645-7A55-C0E3-BF7996BA94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9494" y="4730750"/>
            <a:ext cx="4680744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6"/>
                </a:solidFill>
              </a:defRPr>
            </a:lvl1pPr>
            <a:lvl2pPr marL="158843" indent="0">
              <a:buNone/>
              <a:defRPr/>
            </a:lvl2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,</a:t>
            </a:r>
            <a:br>
              <a:rPr lang="nb-NO"/>
            </a:br>
            <a:r>
              <a:rPr lang="nb-NO"/>
              <a:t>Tittel/stilling</a:t>
            </a:r>
          </a:p>
        </p:txBody>
      </p:sp>
    </p:spTree>
    <p:extLst>
      <p:ext uri="{BB962C8B-B14F-4D97-AF65-F5344CB8AC3E}">
        <p14:creationId xmlns:p14="http://schemas.microsoft.com/office/powerpoint/2010/main" val="4159816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A: Grafik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96E04-050C-8584-B76A-43100207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4680744" cy="769441"/>
          </a:xfrm>
        </p:spPr>
        <p:txBody>
          <a:bodyPr anchor="t" anchorCtr="0">
            <a:noAutofit/>
          </a:bodyPr>
          <a:lstStyle>
            <a:lvl1pPr>
              <a:defRPr sz="2500">
                <a:solidFill>
                  <a:schemeClr val="accent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80C8A2-7304-2314-8523-D1FFEFD6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3C0CD3-9BB7-4728-BF77-96303D4DA3D4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E73FFE-145C-E4BF-9A55-964A9A11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9F080D-2D36-9CA5-0DFD-1ABD5E82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F069DEE9-D87A-22F8-C14F-EB6DD69DF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07" y="2233244"/>
            <a:ext cx="10141931" cy="3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0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B: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>
            <a:extLst>
              <a:ext uri="{FF2B5EF4-FFF2-40B4-BE49-F238E27FC236}">
                <a16:creationId xmlns:a16="http://schemas.microsoft.com/office/drawing/2014/main" id="{BF16AF4E-8543-71DB-6692-6AFAFAE4CA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/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200449-EFED-42EC-8EAE-92A089D61CE8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Logo i plassholder">
            <a:extLst>
              <a:ext uri="{FF2B5EF4-FFF2-40B4-BE49-F238E27FC236}">
                <a16:creationId xmlns:a16="http://schemas.microsoft.com/office/drawing/2014/main" id="{0EB9FEEB-2663-4694-C189-576D39BB81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32363" y="6364781"/>
            <a:ext cx="558200" cy="11380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545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F4F0400-7217-7379-BA1E-AC3E5AD48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25C0215E-A02B-D3B9-A2F9-CF68B7D4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5C6D-1B61-48D3-9475-6408C65972E5}" type="datetime1">
              <a:rPr lang="nb-NO" smtClean="0"/>
              <a:t>30.10.2025</a:t>
            </a:fld>
            <a:endParaRPr lang="nb-NO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D235650B-3819-1C73-C2D5-BF5C118A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583CAAC6-30E6-21DA-8816-872BC590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Plassholder for innhold 15">
            <a:extLst>
              <a:ext uri="{FF2B5EF4-FFF2-40B4-BE49-F238E27FC236}">
                <a16:creationId xmlns:a16="http://schemas.microsoft.com/office/drawing/2014/main" id="{8265D594-44F1-30A0-D7E1-6515D9534F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805749"/>
            <a:ext cx="7621588" cy="4281012"/>
          </a:xfrm>
        </p:spPr>
        <p:txBody>
          <a:bodyPr/>
          <a:lstStyle>
            <a:lvl1pPr marL="457200" indent="-457200">
              <a:lnSpc>
                <a:spcPct val="103000"/>
              </a:lnSpc>
              <a:buSzPct val="100000"/>
              <a:buFont typeface="+mj-lt"/>
              <a:buAutoNum type="arabicPeriod"/>
              <a:defRPr sz="2500">
                <a:latin typeface="+mj-lt"/>
              </a:defRPr>
            </a:lvl1pPr>
            <a:lvl2pPr marL="625475" indent="-157957">
              <a:defRPr/>
            </a:lvl2pPr>
            <a:lvl3pPr marL="819150" indent="-157957">
              <a:defRPr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399779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8A18-6B7E-4432-8AE6-400F13F972DC}" type="datetime1">
              <a:rPr lang="nb-NO" smtClean="0"/>
              <a:t>30.10.2025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88D3F1-77A2-CA5D-2073-0793AEF786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494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tekst 4">
            <a:extLst>
              <a:ext uri="{FF2B5EF4-FFF2-40B4-BE49-F238E27FC236}">
                <a16:creationId xmlns:a16="http://schemas.microsoft.com/office/drawing/2014/main" id="{9FB55E71-8F53-4CA1-0C8B-1B65385F8D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84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8823DEE-A9B4-7308-7A91-98382B5FF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67844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84DCCD78-0027-A9CA-7F17-3F5B3F5408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06193" y="1868488"/>
            <a:ext cx="3055673" cy="1063556"/>
          </a:xfrm>
          <a:prstGeom prst="rightArrow">
            <a:avLst>
              <a:gd name="adj1" fmla="val 70300"/>
              <a:gd name="adj2" fmla="val 50000"/>
            </a:avLst>
          </a:prstGeom>
          <a:solidFill>
            <a:schemeClr val="accent6"/>
          </a:solidFill>
        </p:spPr>
        <p:txBody>
          <a:bodyPr rIns="288000" bIns="36000" anchor="ctr" anchorCtr="0"/>
          <a:lstStyle>
            <a:lvl1pPr marL="0" indent="0" algn="ctr">
              <a:lnSpc>
                <a:spcPct val="100000"/>
              </a:lnSpc>
              <a:buNone/>
              <a:defRPr sz="2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/>
              <a:t>Tekst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A859C48B-3FBA-A575-1DFB-CCBB46EF2B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193" y="3397250"/>
            <a:ext cx="2532856" cy="26233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96D92403-C516-4500-0ABB-D6E11583B5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241303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03E7C7B3-6BF1-5572-DC74-78C4227A8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49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D064978-874C-7D8A-AFE0-B180BBD13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236E0-6D9B-4E45-BD4A-FEC3F5B2ECD6}" type="datetime1">
              <a:rPr lang="nb-NO" smtClean="0"/>
              <a:t>30.10.2025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1478240-A459-CDB4-8DEB-93A2E871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620AF32-9AE9-644B-1BE5-C69DEA28D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AF80E57-F4CB-0BDF-3064-73B5673B8A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1172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6C0C7590-7D5E-041F-04C5-A044B3946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3964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1EB9DF66-E096-7397-DA70-4B6ED25AE7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76199" y="2118519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6">
            <a:extLst>
              <a:ext uri="{FF2B5EF4-FFF2-40B4-BE49-F238E27FC236}">
                <a16:creationId xmlns:a16="http://schemas.microsoft.com/office/drawing/2014/main" id="{3830DDCB-3757-5A04-CB6D-11DC955627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2949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6">
            <a:extLst>
              <a:ext uri="{FF2B5EF4-FFF2-40B4-BE49-F238E27FC236}">
                <a16:creationId xmlns:a16="http://schemas.microsoft.com/office/drawing/2014/main" id="{C3ED00AD-B029-061F-AED3-14E59D6EFD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172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2B524F33-33DF-5484-2BA7-615D0063AF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3964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37E43FD5-269B-C583-1DDC-92BD69819DF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76199" y="3748342"/>
            <a:ext cx="2416350" cy="1470819"/>
          </a:xfrm>
          <a:solidFill>
            <a:schemeClr val="accent6"/>
          </a:solidFill>
        </p:spPr>
        <p:txBody>
          <a:bodyPr lIns="180000" rIns="180000" anchor="ctr" anchorCtr="0"/>
          <a:lstStyle>
            <a:lvl1pPr marL="0" indent="0" algn="ctr">
              <a:lnSpc>
                <a:spcPct val="104000"/>
              </a:lnSpc>
              <a:buNone/>
              <a:defRPr sz="1600">
                <a:solidFill>
                  <a:schemeClr val="bg1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E7F7F1F5-3327-6B92-FE73-2EF9900BB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3728" y="630000"/>
            <a:ext cx="2409314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none" lIns="0" tIns="0" rIns="0" bIns="14400" rtlCol="0" anchor="t" anchorCtr="0">
            <a:spAutoFit/>
          </a:bodyPr>
          <a:lstStyle>
            <a:lvl1pPr>
              <a:defRPr lang="nb-NO" sz="1500" u="none" dirty="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0"/>
              </a:spcBef>
              <a:buSzPct val="120000"/>
              <a:buFont typeface="Arial" panose="020B0604020202020204" pitchFamily="34" charset="0"/>
            </a:pPr>
            <a:r>
              <a:rPr lang="nb-NO" noProof="0"/>
              <a:t>Klikk for å legge til en tittel</a:t>
            </a:r>
          </a:p>
        </p:txBody>
      </p:sp>
    </p:spTree>
    <p:extLst>
      <p:ext uri="{BB962C8B-B14F-4D97-AF65-F5344CB8AC3E}">
        <p14:creationId xmlns:p14="http://schemas.microsoft.com/office/powerpoint/2010/main" val="3674083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971EE36-3C57-4E3F-8D97-F9C77C0153A6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bg2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83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C3EA0F6-6A5D-4E35-ABF5-67FED8BA971E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">
            <a:extLst>
              <a:ext uri="{FF2B5EF4-FFF2-40B4-BE49-F238E27FC236}">
                <a16:creationId xmlns:a16="http://schemas.microsoft.com/office/drawing/2014/main" id="{468A1974-2205-8109-9C6D-43A80878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8505" y="817511"/>
            <a:ext cx="8392253" cy="5226407"/>
          </a:xfrm>
          <a:custGeom>
            <a:avLst/>
            <a:gdLst>
              <a:gd name="connsiteX0" fmla="*/ 4200920 w 8392253"/>
              <a:gd name="connsiteY0" fmla="*/ 2611966 h 5226407"/>
              <a:gd name="connsiteX1" fmla="*/ 5124519 w 8392253"/>
              <a:gd name="connsiteY1" fmla="*/ 2611966 h 5226407"/>
              <a:gd name="connsiteX2" fmla="*/ 2562260 w 8392253"/>
              <a:gd name="connsiteY2" fmla="*/ 0 h 5226407"/>
              <a:gd name="connsiteX3" fmla="*/ 0 w 8392253"/>
              <a:gd name="connsiteY3" fmla="*/ 2611966 h 5226407"/>
              <a:gd name="connsiteX4" fmla="*/ 0 w 8392253"/>
              <a:gd name="connsiteY4" fmla="*/ 5206665 h 5226407"/>
              <a:gd name="connsiteX5" fmla="*/ 923599 w 8392253"/>
              <a:gd name="connsiteY5" fmla="*/ 5206665 h 5226407"/>
              <a:gd name="connsiteX6" fmla="*/ 923599 w 8392253"/>
              <a:gd name="connsiteY6" fmla="*/ 2611966 h 5226407"/>
              <a:gd name="connsiteX7" fmla="*/ 2562260 w 8392253"/>
              <a:gd name="connsiteY7" fmla="*/ 941565 h 5226407"/>
              <a:gd name="connsiteX8" fmla="*/ 4200920 w 8392253"/>
              <a:gd name="connsiteY8" fmla="*/ 2611966 h 5226407"/>
              <a:gd name="connsiteX9" fmla="*/ 8392253 w 8392253"/>
              <a:gd name="connsiteY9" fmla="*/ 2614506 h 5226407"/>
              <a:gd name="connsiteX10" fmla="*/ 5829994 w 8392253"/>
              <a:gd name="connsiteY10" fmla="*/ 2539 h 5226407"/>
              <a:gd name="connsiteX11" fmla="*/ 5829994 w 8392253"/>
              <a:gd name="connsiteY11" fmla="*/ 944041 h 5226407"/>
              <a:gd name="connsiteX12" fmla="*/ 7468655 w 8392253"/>
              <a:gd name="connsiteY12" fmla="*/ 2614442 h 5226407"/>
              <a:gd name="connsiteX13" fmla="*/ 5829994 w 8392253"/>
              <a:gd name="connsiteY13" fmla="*/ 4284843 h 5226407"/>
              <a:gd name="connsiteX14" fmla="*/ 4191397 w 8392253"/>
              <a:gd name="connsiteY14" fmla="*/ 2614442 h 5226407"/>
              <a:gd name="connsiteX15" fmla="*/ 3267798 w 8392253"/>
              <a:gd name="connsiteY15" fmla="*/ 2614442 h 5226407"/>
              <a:gd name="connsiteX16" fmla="*/ 5829994 w 8392253"/>
              <a:gd name="connsiteY16" fmla="*/ 5226408 h 5226407"/>
              <a:gd name="connsiteX17" fmla="*/ 8392253 w 8392253"/>
              <a:gd name="connsiteY17" fmla="*/ 2614442 h 52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92253" h="5226407">
                <a:moveTo>
                  <a:pt x="4200920" y="2611966"/>
                </a:moveTo>
                <a:lnTo>
                  <a:pt x="5124519" y="2611966"/>
                </a:lnTo>
                <a:cubicBezTo>
                  <a:pt x="5124519" y="1171750"/>
                  <a:pt x="3975051" y="0"/>
                  <a:pt x="2562260" y="0"/>
                </a:cubicBezTo>
                <a:cubicBezTo>
                  <a:pt x="1149468" y="0"/>
                  <a:pt x="0" y="1171750"/>
                  <a:pt x="0" y="2611966"/>
                </a:cubicBezTo>
                <a:lnTo>
                  <a:pt x="0" y="5206665"/>
                </a:lnTo>
                <a:lnTo>
                  <a:pt x="923599" y="5206665"/>
                </a:lnTo>
                <a:lnTo>
                  <a:pt x="923599" y="2611966"/>
                </a:lnTo>
                <a:cubicBezTo>
                  <a:pt x="923599" y="1690906"/>
                  <a:pt x="1658721" y="941565"/>
                  <a:pt x="2562260" y="941565"/>
                </a:cubicBezTo>
                <a:cubicBezTo>
                  <a:pt x="3465799" y="941565"/>
                  <a:pt x="4200920" y="1690906"/>
                  <a:pt x="4200920" y="2611966"/>
                </a:cubicBezTo>
                <a:moveTo>
                  <a:pt x="8392253" y="2614506"/>
                </a:moveTo>
                <a:cubicBezTo>
                  <a:pt x="8392253" y="1174226"/>
                  <a:pt x="7242849" y="2539"/>
                  <a:pt x="5829994" y="2539"/>
                </a:cubicBezTo>
                <a:lnTo>
                  <a:pt x="5829994" y="944041"/>
                </a:lnTo>
                <a:cubicBezTo>
                  <a:pt x="6733533" y="944041"/>
                  <a:pt x="7468655" y="1693318"/>
                  <a:pt x="7468655" y="2614442"/>
                </a:cubicBezTo>
                <a:cubicBezTo>
                  <a:pt x="7468655" y="3535566"/>
                  <a:pt x="6733533" y="4284843"/>
                  <a:pt x="5829994" y="4284843"/>
                </a:cubicBezTo>
                <a:cubicBezTo>
                  <a:pt x="4926455" y="4284843"/>
                  <a:pt x="4191397" y="3535502"/>
                  <a:pt x="4191397" y="2614442"/>
                </a:cubicBezTo>
                <a:lnTo>
                  <a:pt x="3267798" y="2614442"/>
                </a:lnTo>
                <a:cubicBezTo>
                  <a:pt x="3267798" y="4054658"/>
                  <a:pt x="4417203" y="5226408"/>
                  <a:pt x="5829994" y="5226408"/>
                </a:cubicBezTo>
                <a:cubicBezTo>
                  <a:pt x="7242786" y="5226408"/>
                  <a:pt x="8392253" y="4054658"/>
                  <a:pt x="8392253" y="2614442"/>
                </a:cubicBezTo>
              </a:path>
            </a:pathLst>
          </a:custGeom>
          <a:solidFill>
            <a:schemeClr val="tx2"/>
          </a:solidFill>
          <a:ln w="6348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7621588" cy="1846659"/>
          </a:xfrm>
        </p:spPr>
        <p:txBody>
          <a:bodyPr anchor="t" anchorCtr="0">
            <a:noAutofit/>
          </a:bodyPr>
          <a:lstStyle>
            <a:lvl1pPr algn="l">
              <a:defRPr sz="6000" spc="-100" baseline="0">
                <a:solidFill>
                  <a:schemeClr val="bg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074D20-5017-4B08-8BBF-AD5B2C4CEA05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0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3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CB04576-09F0-4EF3-93DC-189F94A212E3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3380194-61E0-45B7-1337-C8485E2935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675159"/>
            <a:ext cx="10515600" cy="462434"/>
          </a:xfrm>
        </p:spPr>
        <p:txBody>
          <a:bodyPr anchor="b" anchorCtr="0">
            <a:normAutofit/>
          </a:bodyPr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for universell utforming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07369BB-60D8-A2E8-DEF9-A15E633BAF0D}"/>
              </a:ext>
            </a:extLst>
          </p:cNvPr>
          <p:cNvSpPr txBox="1"/>
          <p:nvPr userDrawn="1"/>
        </p:nvSpPr>
        <p:spPr>
          <a:xfrm>
            <a:off x="1033305" y="821690"/>
            <a:ext cx="2529046" cy="96180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Deltabygget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Kjølnes Ring 30,</a:t>
            </a: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3918 Porsgrunn</a:t>
            </a:r>
          </a:p>
          <a:p>
            <a:pPr algn="l"/>
            <a:endParaRPr lang="nb-NO" sz="1250">
              <a:solidFill>
                <a:schemeClr val="accent1"/>
              </a:solidFill>
              <a:latin typeface="+mj-lt"/>
            </a:endParaRPr>
          </a:p>
          <a:p>
            <a:pPr algn="l"/>
            <a:r>
              <a:rPr lang="nb-NO" sz="1250">
                <a:solidFill>
                  <a:schemeClr val="accent1"/>
                </a:solidFill>
                <a:latin typeface="+mj-lt"/>
              </a:rPr>
              <a:t>novari.no</a:t>
            </a:r>
          </a:p>
        </p:txBody>
      </p:sp>
      <p:pic>
        <p:nvPicPr>
          <p:cNvPr id="8" name="Logo IKS">
            <a:extLst>
              <a:ext uri="{FF2B5EF4-FFF2-40B4-BE49-F238E27FC236}">
                <a16:creationId xmlns:a16="http://schemas.microsoft.com/office/drawing/2014/main" id="{53497244-27C7-16A2-EA52-001C53D8B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788612" cy="284014"/>
          </a:xfrm>
          <a:prstGeom prst="rect">
            <a:avLst/>
          </a:prstGeom>
        </p:spPr>
      </p:pic>
      <p:sp>
        <p:nvSpPr>
          <p:cNvPr id="7" name="Plassholder for bilde 15">
            <a:extLst>
              <a:ext uri="{FF2B5EF4-FFF2-40B4-BE49-F238E27FC236}">
                <a16:creationId xmlns:a16="http://schemas.microsoft.com/office/drawing/2014/main" id="{1837FF05-A2F0-F287-DEE3-CB00A8F6ED9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22487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C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E51780-9C84-630C-BFBF-90C891922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2120633"/>
            <a:ext cx="4507706" cy="2308324"/>
          </a:xfrm>
        </p:spPr>
        <p:txBody>
          <a:bodyPr anchor="t" anchorCtr="0">
            <a:noAutofit/>
          </a:bodyPr>
          <a:lstStyle>
            <a:lvl1pPr algn="l">
              <a:defRPr sz="5000" spc="-100" baseline="0">
                <a:solidFill>
                  <a:schemeClr val="accent1"/>
                </a:solidFill>
                <a:latin typeface="Brockmann" pitchFamily="50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68C8948-693B-A6F5-EEB6-029474DC21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9494" y="824705"/>
            <a:ext cx="4684714" cy="384721"/>
          </a:xfrm>
        </p:spPr>
        <p:txBody>
          <a:bodyPr lIns="10800">
            <a:noAutofit/>
          </a:bodyPr>
          <a:lstStyle>
            <a:lvl1pPr marL="0" indent="0" algn="l">
              <a:lnSpc>
                <a:spcPct val="100000"/>
              </a:lnSpc>
              <a:buNone/>
              <a:defRPr sz="125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Dato / sted / Navn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34663-0A6E-97EA-4D81-3C1F5FB5F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774FF-C529-422C-B5D5-C83A8ED6FE3D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15ED4C0-BFF2-F2FA-A1B9-3F66CF41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C977A-99F0-CB54-A5A3-F8AADB73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 descr="Novari logo">
            <a:extLst>
              <a:ext uri="{FF2B5EF4-FFF2-40B4-BE49-F238E27FC236}">
                <a16:creationId xmlns:a16="http://schemas.microsoft.com/office/drawing/2014/main" id="{96853129-5723-AD08-EE93-D2216DB70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228" y="5755162"/>
            <a:ext cx="1393028" cy="284014"/>
          </a:xfrm>
          <a:prstGeom prst="rect">
            <a:avLst/>
          </a:prstGeom>
        </p:spPr>
      </p:pic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EC519EB5-08DC-B134-4A1A-B48928CE8C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07066" y="804190"/>
            <a:ext cx="5976934" cy="5240128"/>
          </a:xfrm>
          <a:custGeom>
            <a:avLst/>
            <a:gdLst>
              <a:gd name="connsiteX0" fmla="*/ 4770250 w 5976934"/>
              <a:gd name="connsiteY0" fmla="*/ 0 h 5240128"/>
              <a:gd name="connsiteX1" fmla="*/ 5976934 w 5976934"/>
              <a:gd name="connsiteY1" fmla="*/ 0 h 5240128"/>
              <a:gd name="connsiteX2" fmla="*/ 5976934 w 5976934"/>
              <a:gd name="connsiteY2" fmla="*/ 5240128 h 5240128"/>
              <a:gd name="connsiteX3" fmla="*/ 2617204 w 5976934"/>
              <a:gd name="connsiteY3" fmla="*/ 5240128 h 5240128"/>
              <a:gd name="connsiteX4" fmla="*/ 0 w 5976934"/>
              <a:gd name="connsiteY4" fmla="*/ 2622923 h 5240128"/>
              <a:gd name="connsiteX5" fmla="*/ 2617204 w 5976934"/>
              <a:gd name="connsiteY5" fmla="*/ 5719 h 5240128"/>
              <a:gd name="connsiteX6" fmla="*/ 4770250 w 5976934"/>
              <a:gd name="connsiteY6" fmla="*/ 5719 h 524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934" h="5240128">
                <a:moveTo>
                  <a:pt x="4770250" y="0"/>
                </a:moveTo>
                <a:lnTo>
                  <a:pt x="5976934" y="0"/>
                </a:lnTo>
                <a:lnTo>
                  <a:pt x="5976934" y="5240128"/>
                </a:lnTo>
                <a:lnTo>
                  <a:pt x="2617204" y="5240128"/>
                </a:lnTo>
                <a:cubicBezTo>
                  <a:pt x="1171737" y="5240128"/>
                  <a:pt x="0" y="4068391"/>
                  <a:pt x="0" y="2622923"/>
                </a:cubicBezTo>
                <a:cubicBezTo>
                  <a:pt x="0" y="1177456"/>
                  <a:pt x="1171737" y="5719"/>
                  <a:pt x="2617204" y="5719"/>
                </a:cubicBezTo>
                <a:lnTo>
                  <a:pt x="4770250" y="5719"/>
                </a:lnTo>
                <a:close/>
              </a:path>
            </a:pathLst>
          </a:custGeom>
          <a:solidFill>
            <a:srgbClr val="EFD8B8"/>
          </a:solidFill>
        </p:spPr>
        <p:txBody>
          <a:bodyPr wrap="square" anchor="ctr" anchorCtr="1">
            <a:noAutofit/>
          </a:bodyPr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360611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stikktittel">
            <a:extLst>
              <a:ext uri="{FF2B5EF4-FFF2-40B4-BE49-F238E27FC236}">
                <a16:creationId xmlns:a16="http://schemas.microsoft.com/office/drawing/2014/main" id="{15A2F8A0-2293-031F-328A-6DDCD5CA02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05EFD675-3312-6318-3B9D-2E9A0C3F9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384721"/>
          </a:xfrm>
        </p:spPr>
        <p:txBody>
          <a:bodyPr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F19184-03D4-521C-7CAD-64C3E2B6F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494" y="2092061"/>
            <a:ext cx="4680744" cy="4061619"/>
          </a:xfrm>
        </p:spPr>
        <p:txBody>
          <a:bodyPr/>
          <a:lstStyle>
            <a:lvl1pPr>
              <a:defRPr/>
            </a:lvl1pPr>
          </a:lstStyle>
          <a:p>
            <a:pPr marL="158400" marR="0" lvl="0" indent="-158400" algn="l" defTabSz="914400" rtl="0" eaLnBrk="1" fontAlgn="ctr" latinLnBrk="0" hangingPunct="1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Malen har flere oppsett. Velg blant dem på Hjem-fanen &gt; nedtrekksmenyen Nytt lysbilde. </a:t>
            </a:r>
            <a:br>
              <a:rPr lang="nb-NO"/>
            </a:br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Nivå 1-3 er punkter.</a:t>
            </a:r>
            <a:br>
              <a:rPr lang="nb-NO"/>
            </a:br>
            <a:r>
              <a:rPr lang="nb-NO"/>
              <a:t>Slå av/på punkter på Hjem-fanen. </a:t>
            </a:r>
            <a:br>
              <a:rPr lang="nb-NO"/>
            </a:br>
            <a:r>
              <a:rPr lang="nb-NO"/>
              <a:t>Lim inn med valget «Bruk måltema» eller «Bare tekst» for å ikke ta med formatering. Høyreklikk der du vil lime inn for å velge </a:t>
            </a:r>
            <a:r>
              <a:rPr lang="nb-NO" err="1"/>
              <a:t>innlimingsmåte</a:t>
            </a:r>
            <a:r>
              <a:rPr lang="nb-NO"/>
              <a:t>.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9474F42-5779-F460-8A59-59C2D3939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1717" y="2092061"/>
            <a:ext cx="5050790" cy="406161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9189F2-90EA-8E91-C548-D83149ABB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2AB3-3BE9-498A-AA18-4E8BEF4D8768}" type="datetime1">
              <a:rPr lang="nb-NO" smtClean="0"/>
              <a:t>30.10.2025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60C1620-A883-B651-8150-B415FC3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DC0A9E3-377C-16F0-9402-9273CFB9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62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142D01C3-EABD-FCC9-A82F-27F2F089B3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57CC4-9AB8-435D-B741-AC599CA3F2EB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B3C50FE8-24F0-98E7-C5E8-AC7D10681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0915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DC234315-2208-AE95-0EC8-045714E434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728" y="628603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83D12C3A-2AF0-5C40-7DE6-D811E088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48538" y="812800"/>
            <a:ext cx="3835399" cy="5228431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7A5A-E316-46F2-8F80-073F79625812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390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lig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stikktittel">
            <a:extLst>
              <a:ext uri="{FF2B5EF4-FFF2-40B4-BE49-F238E27FC236}">
                <a16:creationId xmlns:a16="http://schemas.microsoft.com/office/drawing/2014/main" id="{CBCE14DC-B61D-8319-4AF9-488A703588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9" name="Tittel 8">
            <a:extLst>
              <a:ext uri="{FF2B5EF4-FFF2-40B4-BE49-F238E27FC236}">
                <a16:creationId xmlns:a16="http://schemas.microsoft.com/office/drawing/2014/main" id="{0F806849-66A4-92CF-4776-8D23A1EA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1F3F19F3-EB1A-4AE6-CB5D-3438269CB8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74569" y="1467905"/>
            <a:ext cx="5087937" cy="373829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 noProof="0"/>
              <a:t>Klikk på ikonet eller dra inn en bildefil for å legge til et bilde. </a:t>
            </a:r>
            <a:br>
              <a:rPr lang="nb-NO" noProof="0"/>
            </a:br>
            <a:r>
              <a:rPr lang="nb-NO" noProof="0"/>
              <a:t>Juster utsnittet på Bildeformat-fanen &gt; Beskjær.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23414-DC26-4411-872F-B01275FEDAB6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2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stikktittel">
            <a:extLst>
              <a:ext uri="{FF2B5EF4-FFF2-40B4-BE49-F238E27FC236}">
                <a16:creationId xmlns:a16="http://schemas.microsoft.com/office/drawing/2014/main" id="{CC61A77B-4AB2-F5E7-B45E-720959B789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A36B86C0-808C-9A75-6310-C1FAA6D24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804B83-AC2C-BB25-84B7-5419364A4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93D23D4A-D64E-2C76-3608-F840BE3693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915752" y="2115344"/>
            <a:ext cx="4268186" cy="3303588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ikonet for å legge til et diagram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5752" y="5641975"/>
            <a:ext cx="4268186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accent1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2568-1C7F-4C1A-85E1-3210D465D2A7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25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 /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tikktittel">
            <a:extLst>
              <a:ext uri="{FF2B5EF4-FFF2-40B4-BE49-F238E27FC236}">
                <a16:creationId xmlns:a16="http://schemas.microsoft.com/office/drawing/2014/main" id="{7D5DC927-95E0-4587-D841-89659D6139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3200" y="630000"/>
            <a:ext cx="2657779" cy="2453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wrap="none" bIns="14400">
            <a:spAutoFit/>
          </a:bodyPr>
          <a:lstStyle>
            <a:lvl1pPr marL="0" indent="0">
              <a:lnSpc>
                <a:spcPct val="100000"/>
              </a:lnSpc>
              <a:buNone/>
              <a:defRPr u="none">
                <a:solidFill>
                  <a:schemeClr val="accent6"/>
                </a:solidFill>
                <a:latin typeface="+mj-lt"/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skrive en stikktittel</a:t>
            </a:r>
          </a:p>
        </p:txBody>
      </p:sp>
      <p:sp>
        <p:nvSpPr>
          <p:cNvPr id="10" name="Tittel 6">
            <a:extLst>
              <a:ext uri="{FF2B5EF4-FFF2-40B4-BE49-F238E27FC236}">
                <a16:creationId xmlns:a16="http://schemas.microsoft.com/office/drawing/2014/main" id="{CCB95129-D0BB-DEBD-6D87-FB2A96A1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4680744" cy="76944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6FA2901E-EA97-0EA7-34C4-2971F61592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9494" y="2743200"/>
            <a:ext cx="4680744" cy="329485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Bruk innrykksnivå 4 for mellomoverskrift. Endre nivå på Hjem-fanen &gt; Øk/reduser innrykk. Husk å endre neste avsnitt tilbake til nivå 1. </a:t>
            </a:r>
            <a:br>
              <a:rPr lang="nb-NO"/>
            </a:br>
            <a:r>
              <a:rPr lang="nb-NO"/>
              <a:t>Slå av/på punkter på Hjem-fanen. </a:t>
            </a:r>
          </a:p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Bakgrunn">
            <a:extLst>
              <a:ext uri="{FF2B5EF4-FFF2-40B4-BE49-F238E27FC236}">
                <a16:creationId xmlns:a16="http://schemas.microsoft.com/office/drawing/2014/main" id="{0C0D122D-EAB9-FBDA-DA5E-F3CB2CD84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Plassholder for innhold 11">
            <a:extLst>
              <a:ext uri="{FF2B5EF4-FFF2-40B4-BE49-F238E27FC236}">
                <a16:creationId xmlns:a16="http://schemas.microsoft.com/office/drawing/2014/main" id="{7545EDA6-1C04-1340-204F-A03868A769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81763" y="2115344"/>
            <a:ext cx="5201444" cy="2618346"/>
          </a:xfrm>
        </p:spPr>
        <p:txBody>
          <a:bodyPr anchor="t" anchorCtr="1"/>
          <a:lstStyle>
            <a:lvl1pPr marL="0" indent="0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b-NO"/>
              <a:t>Klikk på et ikon for å legge til en tabell eller en graf</a:t>
            </a:r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C7296503-CD82-6E88-47F8-97AFC6D99E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1762" y="4904908"/>
            <a:ext cx="4266599" cy="307456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  <a:lvl2pPr marL="158844" indent="0">
              <a:buNone/>
              <a:defRPr/>
            </a:lvl2pPr>
          </a:lstStyle>
          <a:p>
            <a:pPr lvl="0"/>
            <a:r>
              <a:rPr lang="nb-NO"/>
              <a:t>Klikk for å legge til bildetekst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66560E9-3A9B-BC1E-9244-FE6677DD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AED5-109E-4623-AAED-745787A57DEC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B96096-A613-EAB0-7653-B2915ABD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FCDB43-C29E-6453-C979-4D8851F9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32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olsToo_Slide" descr="ToolsToo_Slide">
            <a:extLst>
              <a:ext uri="{FF2B5EF4-FFF2-40B4-BE49-F238E27FC236}">
                <a16:creationId xmlns:a16="http://schemas.microsoft.com/office/drawing/2014/main" id="{E5F952EC-FDB5-F7A6-F33B-4D1A4639105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B7D64C1-85CD-7C67-0948-3FF0CDB3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1467905"/>
            <a:ext cx="10154444" cy="7694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C49E59-D3F7-2BEB-91C8-C723726A9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9494" y="2744788"/>
            <a:ext cx="10154444" cy="32948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BB5651-E3BC-2F1B-F6E9-850B8CEE92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7566" y="6348715"/>
            <a:ext cx="1220688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font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fld id="{05D76435-751D-42DF-A8C1-42355B8279CF}" type="datetime1">
              <a:rPr lang="nb-NO" smtClean="0"/>
              <a:t>30.10.2025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26BCF2-BF13-78A8-38A6-6FE7B032C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350" y="6348715"/>
            <a:ext cx="5067300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7FA799-8EE6-52E9-3D45-86CA6A6A2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2460" y="6348715"/>
            <a:ext cx="391477" cy="153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defRPr>
            </a:lvl1pPr>
          </a:lstStyle>
          <a:p>
            <a:fld id="{BE2ACD00-28B2-4D17-A930-2C9F8441C7C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82BD807B-F445-55C1-53A2-E0144038F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32363" y="6364781"/>
            <a:ext cx="558200" cy="113808"/>
          </a:xfrm>
          <a:prstGeom prst="rect">
            <a:avLst/>
          </a:prstGeom>
        </p:spPr>
      </p:pic>
      <p:sp>
        <p:nvSpPr>
          <p:cNvPr id="7" name="FontEmbed">
            <a:extLst>
              <a:ext uri="{FF2B5EF4-FFF2-40B4-BE49-F238E27FC236}">
                <a16:creationId xmlns:a16="http://schemas.microsoft.com/office/drawing/2014/main" id="{D4329A7F-131B-ABEB-EF2C-D071C6E8BA96}"/>
              </a:ext>
            </a:extLst>
          </p:cNvPr>
          <p:cNvSpPr txBox="1"/>
          <p:nvPr userDrawn="1"/>
        </p:nvSpPr>
        <p:spPr>
          <a:xfrm>
            <a:off x="12267398" y="110691"/>
            <a:ext cx="1578543" cy="76944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chemeClr val="accent1"/>
                </a:solidFill>
              </a:rPr>
              <a:t>Inter Regular</a:t>
            </a:r>
          </a:p>
          <a:p>
            <a:pPr algn="l"/>
            <a:r>
              <a:rPr lang="en-US" sz="1000" b="0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Inter </a:t>
            </a:r>
            <a:r>
              <a:rPr lang="en-US" sz="1000" b="0" err="1">
                <a:solidFill>
                  <a:schemeClr val="accent1"/>
                </a:solidFill>
                <a:latin typeface="Inter SemiBold" panose="02000703000000020004" pitchFamily="2" charset="0"/>
                <a:ea typeface="Inter SemiBold" panose="02000703000000020004" pitchFamily="2" charset="0"/>
                <a:cs typeface="Inter SemiBold" panose="02000703000000020004" pitchFamily="2" charset="0"/>
              </a:rPr>
              <a:t>SemiBold</a:t>
            </a:r>
            <a:endParaRPr lang="en-US" sz="1000" b="0">
              <a:solidFill>
                <a:schemeClr val="accent1"/>
              </a:solidFill>
              <a:latin typeface="Inter SemiBold" panose="02000703000000020004" pitchFamily="2" charset="0"/>
              <a:ea typeface="Inter SemiBold" panose="02000703000000020004" pitchFamily="2" charset="0"/>
              <a:cs typeface="Inter SemiBold" panose="02000703000000020004" pitchFamily="2" charset="0"/>
            </a:endParaRPr>
          </a:p>
          <a:p>
            <a:pPr algn="l"/>
            <a:r>
              <a:rPr lang="en-US" sz="1000" i="1">
                <a:solidFill>
                  <a:schemeClr val="accent1"/>
                </a:solidFill>
              </a:rPr>
              <a:t>Inter Italic</a:t>
            </a:r>
          </a:p>
          <a:p>
            <a:pPr algn="l"/>
            <a:r>
              <a:rPr lang="en-US" sz="1000">
                <a:solidFill>
                  <a:schemeClr val="accent1"/>
                </a:solidFill>
                <a:latin typeface="Inter Medium" panose="02000603000000020004" pitchFamily="2" charset="0"/>
                <a:ea typeface="Inter Medium" panose="02000603000000020004" pitchFamily="2" charset="0"/>
                <a:cs typeface="Inter Medium" panose="02000603000000020004" pitchFamily="2" charset="0"/>
              </a:rPr>
              <a:t>Inter Medium</a:t>
            </a:r>
          </a:p>
          <a:p>
            <a:pPr algn="l"/>
            <a:r>
              <a:rPr lang="en-US" sz="1000">
                <a:solidFill>
                  <a:schemeClr val="accent1"/>
                </a:solidFill>
                <a:latin typeface="Brockmann" pitchFamily="50" charset="0"/>
              </a:rPr>
              <a:t>Brockmann	</a:t>
            </a:r>
            <a:endParaRPr lang="nb-NO" sz="1000" err="1">
              <a:solidFill>
                <a:schemeClr val="accent1"/>
              </a:solidFill>
              <a:latin typeface="Brockmann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49" r:id="rId2"/>
    <p:sldLayoutId id="2147483677" r:id="rId3"/>
    <p:sldLayoutId id="2147483652" r:id="rId4"/>
    <p:sldLayoutId id="2147483650" r:id="rId5"/>
    <p:sldLayoutId id="2147483657" r:id="rId6"/>
    <p:sldLayoutId id="2147483658" r:id="rId7"/>
    <p:sldLayoutId id="2147483660" r:id="rId8"/>
    <p:sldLayoutId id="2147483661" r:id="rId9"/>
    <p:sldLayoutId id="2147483662" r:id="rId10"/>
    <p:sldLayoutId id="2147483663" r:id="rId11"/>
    <p:sldLayoutId id="2147483666" r:id="rId12"/>
    <p:sldLayoutId id="2147483651" r:id="rId13"/>
    <p:sldLayoutId id="2147483659" r:id="rId14"/>
    <p:sldLayoutId id="2147483668" r:id="rId15"/>
    <p:sldLayoutId id="2147483671" r:id="rId16"/>
    <p:sldLayoutId id="2147483672" r:id="rId17"/>
    <p:sldLayoutId id="2147483678" r:id="rId18"/>
    <p:sldLayoutId id="2147483675" r:id="rId19"/>
    <p:sldLayoutId id="2147483679" r:id="rId20"/>
  </p:sldLayoutIdLst>
  <p:hf hdr="0" ftr="0" dt="0"/>
  <p:txStyles>
    <p:titleStyle>
      <a:lvl1pPr algn="l" defTabSz="914400" rtl="0" eaLnBrk="1" fontAlgn="ctr" latinLnBrk="0" hangingPunct="1">
        <a:lnSpc>
          <a:spcPct val="100000"/>
        </a:lnSpc>
        <a:spcBef>
          <a:spcPct val="0"/>
        </a:spcBef>
        <a:buNone/>
        <a:defRPr sz="2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584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12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16800" indent="-157957" algn="l" defTabSz="914400" rtl="0" eaLnBrk="1" fontAlgn="ctr" latinLnBrk="0" hangingPunct="1">
        <a:lnSpc>
          <a:spcPct val="111000"/>
        </a:lnSpc>
        <a:spcBef>
          <a:spcPts val="0"/>
        </a:spcBef>
        <a:buFont typeface="Inter" panose="02000503000000020004" pitchFamily="2" charset="0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5200" indent="-158400" algn="l" defTabSz="914400" rtl="0" eaLnBrk="1" fontAlgn="ctr" latinLnBrk="0" hangingPunct="1">
        <a:lnSpc>
          <a:spcPct val="111000"/>
        </a:lnSpc>
        <a:spcBef>
          <a:spcPts val="0"/>
        </a:spcBef>
        <a:buSzPct val="8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fontAlgn="ctr" latinLnBrk="0" hangingPunct="1">
        <a:lnSpc>
          <a:spcPct val="111000"/>
        </a:lnSpc>
        <a:spcBef>
          <a:spcPts val="1000"/>
        </a:spcBef>
        <a:spcAft>
          <a:spcPts val="900"/>
        </a:spcAft>
        <a:buFont typeface="Arial" panose="020B0604020202020204" pitchFamily="34" charset="0"/>
        <a:buNone/>
        <a:defRPr sz="1750" kern="1200">
          <a:solidFill>
            <a:schemeClr val="accent1"/>
          </a:solidFill>
          <a:latin typeface="Inter Medium" panose="02000503000000020004" pitchFamily="2" charset="0"/>
          <a:ea typeface="Inter Medium" panose="02000503000000020004" pitchFamily="2" charset="0"/>
          <a:cs typeface="+mn-cs"/>
        </a:defRPr>
      </a:lvl4pPr>
      <a:lvl5pPr marL="0" indent="0" algn="l" defTabSz="914400" rtl="0" eaLnBrk="1" fontAlgn="ctr" latinLnBrk="0" hangingPunct="1">
        <a:lnSpc>
          <a:spcPct val="111000"/>
        </a:lnSpc>
        <a:spcBef>
          <a:spcPts val="0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1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0" userDrawn="1">
          <p15:clr>
            <a:srgbClr val="9FCC3B"/>
          </p15:clr>
        </p15:guide>
        <p15:guide id="4" pos="649" userDrawn="1">
          <p15:clr>
            <a:srgbClr val="F26B43"/>
          </p15:clr>
        </p15:guide>
        <p15:guide id="5" pos="2244" userDrawn="1">
          <p15:clr>
            <a:srgbClr val="F26B43"/>
          </p15:clr>
        </p15:guide>
        <p15:guide id="6" pos="3597" userDrawn="1">
          <p15:clr>
            <a:srgbClr val="F26B43"/>
          </p15:clr>
        </p15:guide>
        <p15:guide id="7" pos="4083" userDrawn="1">
          <p15:clr>
            <a:srgbClr val="F26B43"/>
          </p15:clr>
        </p15:guide>
        <p15:guide id="8" pos="7045" userDrawn="1">
          <p15:clr>
            <a:srgbClr val="F26B43"/>
          </p15:clr>
        </p15:guide>
        <p15:guide id="9" orient="horz" pos="2153" userDrawn="1">
          <p15:clr>
            <a:srgbClr val="F26B43"/>
          </p15:clr>
        </p15:guide>
        <p15:guide id="10" orient="horz" pos="923" userDrawn="1">
          <p15:clr>
            <a:srgbClr val="F26B43"/>
          </p15:clr>
        </p15:guide>
        <p15:guide id="11" orient="horz" pos="1333" userDrawn="1">
          <p15:clr>
            <a:srgbClr val="F26B43"/>
          </p15:clr>
        </p15:guide>
        <p15:guide id="12" orient="horz" pos="1743" userDrawn="1">
          <p15:clr>
            <a:srgbClr val="F26B43"/>
          </p15:clr>
        </p15:guide>
        <p15:guide id="13" orient="horz" pos="2570" userDrawn="1">
          <p15:clr>
            <a:srgbClr val="F26B43"/>
          </p15:clr>
        </p15:guide>
        <p15:guide id="14" orient="horz" pos="2980" userDrawn="1">
          <p15:clr>
            <a:srgbClr val="F26B43"/>
          </p15:clr>
        </p15:guide>
        <p15:guide id="15" orient="horz" pos="3390" userDrawn="1">
          <p15:clr>
            <a:srgbClr val="F26B43"/>
          </p15:clr>
        </p15:guide>
        <p15:guide id="16" orient="horz" pos="3806" userDrawn="1">
          <p15:clr>
            <a:srgbClr val="F26B43"/>
          </p15:clr>
        </p15:guide>
        <p15:guide id="17" orient="horz" pos="4080" userDrawn="1">
          <p15:clr>
            <a:srgbClr val="9FCC3B"/>
          </p15:clr>
        </p15:guide>
        <p15:guide id="18" orient="horz" pos="240" userDrawn="1">
          <p15:clr>
            <a:srgbClr val="9FCC3B"/>
          </p15:clr>
        </p15:guide>
        <p15:guide id="19" pos="7360" userDrawn="1">
          <p15:clr>
            <a:srgbClr val="9FCC3B"/>
          </p15:clr>
        </p15:guide>
        <p15:guide id="20" pos="54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felleskomponent.no/utdanning/elev/klasse" TargetMode="External"/><Relationship Id="rId2" Type="http://schemas.openxmlformats.org/officeDocument/2006/relationships/hyperlink" Target="https://api.felleskomponent.no/utdanning/elev/basisgruppe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api.felleskomponent.no/utdanning/elev/basisgruppemedlemska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F6E98DDF-52CB-395C-FA18-030EEA07B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3" y="2120633"/>
            <a:ext cx="8804619" cy="1846659"/>
          </a:xfrm>
        </p:spPr>
        <p:txBody>
          <a:bodyPr/>
          <a:lstStyle/>
          <a:p>
            <a:r>
              <a:rPr lang="nb-NO" sz="3600"/>
              <a:t>Statusmøte </a:t>
            </a:r>
            <a:br>
              <a:rPr lang="nb-NO" sz="3600"/>
            </a:br>
            <a:r>
              <a:rPr lang="nb-NO" sz="3600"/>
              <a:t>Informasjonsmodell v.4 og Vigo BAS agenter - IDM</a:t>
            </a:r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A46942D-7CC9-445F-1DAE-8529D705D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8984" y="824705"/>
            <a:ext cx="4684714" cy="384721"/>
          </a:xfrm>
        </p:spPr>
        <p:txBody>
          <a:bodyPr/>
          <a:lstStyle/>
          <a:p>
            <a:r>
              <a:rPr lang="nb-NO"/>
              <a:t>16.10.25/Teams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E096D3B8-A2D2-D945-F276-AF1F38E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06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C7561A-28E7-1810-B017-42A2076B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696" y="590070"/>
            <a:ext cx="6376746" cy="399261"/>
          </a:xfrm>
        </p:spPr>
        <p:txBody>
          <a:bodyPr/>
          <a:lstStyle/>
          <a:p>
            <a:r>
              <a:rPr lang="nb-NO" sz="2500">
                <a:solidFill>
                  <a:schemeClr val="accent3"/>
                </a:solidFill>
                <a:ea typeface="+mj-ea"/>
                <a:cs typeface="+mj-cs"/>
              </a:rPr>
              <a:t>3. Hovedklassen Basisgruppe skifter navn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4A54B7C-0FB5-90C7-CA78-CDB9F2C3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3C33675-C819-82A2-DA33-F1E3CFFBC5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7696" y="1428702"/>
            <a:ext cx="11158272" cy="4697778"/>
          </a:xfrm>
        </p:spPr>
        <p:txBody>
          <a:bodyPr/>
          <a:lstStyle/>
          <a:p>
            <a:pPr marL="0" indent="0">
              <a:buNone/>
            </a:pPr>
            <a:r>
              <a:rPr lang="nb-NO" sz="2000"/>
              <a:t>Basisgruppe vil endre navn til Klasse i versjon 4</a:t>
            </a:r>
          </a:p>
          <a:p>
            <a:pPr>
              <a:buFont typeface="Arial" panose="020B0604020202020204" pitchFamily="34" charset="0"/>
              <a:buChar char="•"/>
            </a:pPr>
            <a:endParaRPr lang="nb-NO"/>
          </a:p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Nye C#-(og Java-)modeller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err="1"/>
              <a:t>BasisgruppeResource</a:t>
            </a:r>
            <a:r>
              <a:rPr lang="nb-NO"/>
              <a:t> -&gt;</a:t>
            </a:r>
            <a:r>
              <a:rPr lang="nb-NO" err="1"/>
              <a:t>KlasseResource</a:t>
            </a:r>
            <a:endParaRPr lang="nb-NO"/>
          </a:p>
          <a:p>
            <a:pPr lvl="1">
              <a:buFont typeface="Arial" panose="020B0604020202020204" pitchFamily="34" charset="0"/>
              <a:buChar char="•"/>
            </a:pPr>
            <a:r>
              <a:rPr lang="nb-NO" err="1"/>
              <a:t>BasisgruppeMedlemskapResource</a:t>
            </a:r>
            <a:r>
              <a:rPr lang="nb-NO"/>
              <a:t> -&gt;</a:t>
            </a:r>
            <a:r>
              <a:rPr lang="nb-NO" err="1"/>
              <a:t>KlasseMedlemskapResource</a:t>
            </a:r>
            <a:endParaRPr lang="nb-NO"/>
          </a:p>
          <a:p>
            <a:pPr marL="467518" lvl="1" indent="0">
              <a:buNone/>
            </a:pPr>
            <a:endParaRPr lang="nb-NO"/>
          </a:p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Nye nettadresser for endepunkter i felleskomponenten</a:t>
            </a:r>
            <a:r>
              <a:rPr lang="nb-NO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>
                <a:hlinkClick r:id="rId2"/>
              </a:rPr>
              <a:t>https://api.felleskomponent.no/utdanning/elev/basisgruppe</a:t>
            </a:r>
            <a:r>
              <a:rPr lang="nb-NO"/>
              <a:t> -&gt; </a:t>
            </a:r>
            <a:r>
              <a:rPr lang="nb-NO">
                <a:hlinkClick r:id="rId3"/>
              </a:rPr>
              <a:t>https://api.felleskomponent.no/utdanning/elev/klasse</a:t>
            </a:r>
            <a:r>
              <a:rPr lang="nb-NO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>
                <a:hlinkClick r:id="rId4"/>
              </a:rPr>
              <a:t>https://api.felleskomponent.no/utdanning/elev/basisgruppemedlemskap</a:t>
            </a:r>
            <a:r>
              <a:rPr lang="nb-NO"/>
              <a:t> -&gt; </a:t>
            </a:r>
            <a:r>
              <a:rPr lang="nb-NO">
                <a:hlinkClick r:id="rId3"/>
              </a:rPr>
              <a:t>https://api.felleskomponent.no/utdanning/elev/klassemedlemskap</a:t>
            </a:r>
            <a:r>
              <a:rPr lang="nb-NO"/>
              <a:t>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sz="2000"/>
              <a:t>Dette er en skikkelig «</a:t>
            </a:r>
            <a:r>
              <a:rPr lang="nb-NO" sz="2000" err="1"/>
              <a:t>breaking</a:t>
            </a:r>
            <a:r>
              <a:rPr lang="nb-NO" sz="2000"/>
              <a:t> </a:t>
            </a:r>
            <a:r>
              <a:rPr lang="nb-NO" sz="2000" err="1"/>
              <a:t>change</a:t>
            </a:r>
            <a:r>
              <a:rPr lang="nb-NO" sz="2000"/>
              <a:t>»! </a:t>
            </a:r>
          </a:p>
          <a:p>
            <a:pPr marL="0" indent="0">
              <a:buNone/>
            </a:pPr>
            <a:r>
              <a:rPr lang="nb-NO" sz="2000"/>
              <a:t>Det er ikke mulig å oppgradere EDU MA i produksjon før </a:t>
            </a:r>
            <a:r>
              <a:rPr lang="nb-NO" sz="2000" err="1"/>
              <a:t>api</a:t>
            </a:r>
            <a:r>
              <a:rPr lang="nb-NO" sz="2000"/>
              <a:t>-et i felleskomponenten er oppgradert</a:t>
            </a:r>
          </a:p>
        </p:txBody>
      </p:sp>
    </p:spTree>
    <p:extLst>
      <p:ext uri="{BB962C8B-B14F-4D97-AF65-F5344CB8AC3E}">
        <p14:creationId xmlns:p14="http://schemas.microsoft.com/office/powerpoint/2010/main" val="403060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B45E16-895D-D2CC-3FF7-C4627A44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41" y="648552"/>
            <a:ext cx="10180672" cy="399261"/>
          </a:xfrm>
        </p:spPr>
        <p:txBody>
          <a:bodyPr/>
          <a:lstStyle/>
          <a:p>
            <a:r>
              <a:rPr lang="nb-NO" sz="2500">
                <a:solidFill>
                  <a:schemeClr val="accent3"/>
                </a:solidFill>
                <a:ea typeface="+mj-ea"/>
                <a:cs typeface="+mj-cs"/>
              </a:rPr>
              <a:t>Hvordan påvirker endringene dataene som MA-ene leverer til MIM?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83CD14B-3EEA-D316-6400-C8A567A1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CA53CEB-CFBE-B296-5B76-1CCDFF666E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841" y="1586293"/>
            <a:ext cx="8434546" cy="42810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Målet er at begge FINT-MA-ene skal levere MIM de samme dataene som i dag</a:t>
            </a:r>
          </a:p>
          <a:p>
            <a:pPr>
              <a:buFont typeface="Arial" panose="020B0604020202020204" pitchFamily="34" charset="0"/>
              <a:buChar char="•"/>
            </a:pPr>
            <a:endParaRPr lang="nb-NO"/>
          </a:p>
          <a:p>
            <a:pPr>
              <a:buFont typeface="Arial" panose="020B0604020202020204" pitchFamily="34" charset="0"/>
              <a:buChar char="•"/>
            </a:pPr>
            <a:r>
              <a:rPr lang="nb-NO" sz="2000" err="1"/>
              <a:t>Novari</a:t>
            </a:r>
            <a:r>
              <a:rPr lang="nb-NO" sz="2000"/>
              <a:t> sørger for at</a:t>
            </a:r>
          </a:p>
          <a:p>
            <a:pPr lvl="1"/>
            <a:r>
              <a:rPr lang="nb-NO"/>
              <a:t>den interne logikken i FINT EDU MA endres</a:t>
            </a:r>
          </a:p>
          <a:p>
            <a:pPr lvl="1"/>
            <a:r>
              <a:rPr lang="nb-NO"/>
              <a:t>begge MA-ene benytter informasjonsmodell versjon 4 internt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36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0343DE-BB8D-D668-0F46-A77EB024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828" y="394412"/>
            <a:ext cx="10154444" cy="384721"/>
          </a:xfrm>
        </p:spPr>
        <p:txBody>
          <a:bodyPr/>
          <a:lstStyle/>
          <a:p>
            <a:r>
              <a:rPr lang="nb-NO"/>
              <a:t>Tidsplan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5250B8-5CA1-6AC7-72BC-54A0E6213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9493" y="1398190"/>
            <a:ext cx="4680744" cy="4482657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Medio desember 2025: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/>
              <a:t>Prod-versjon av EDU MA	</a:t>
            </a:r>
          </a:p>
          <a:p>
            <a:pPr lvl="1"/>
            <a:r>
              <a:rPr lang="nb-NO"/>
              <a:t>Basert på informasjonsmodell versjon 3</a:t>
            </a:r>
          </a:p>
          <a:p>
            <a:pPr lvl="1"/>
            <a:r>
              <a:rPr lang="nb-NO"/>
              <a:t>Med støtte for:  </a:t>
            </a:r>
          </a:p>
          <a:p>
            <a:pPr lvl="2"/>
            <a:r>
              <a:rPr lang="nb-NO"/>
              <a:t>Gruppetilhørighet kun via gruppemedlemskap</a:t>
            </a:r>
          </a:p>
          <a:p>
            <a:pPr lvl="2"/>
            <a:r>
              <a:rPr lang="nb-NO"/>
              <a:t>Gyldighetsperiode grupper basert på termin/skoleår</a:t>
            </a:r>
          </a:p>
          <a:p>
            <a:pPr lvl="1"/>
            <a:r>
              <a:rPr lang="nb-NO"/>
              <a:t>Ingen endring for HR MA</a:t>
            </a:r>
          </a:p>
          <a:p>
            <a:pPr lvl="1"/>
            <a:endParaRPr lang="nb-NO"/>
          </a:p>
          <a:p>
            <a:pPr marL="0" indent="0">
              <a:buNone/>
            </a:pPr>
            <a:r>
              <a:rPr lang="nb-NO" b="1"/>
              <a:t>(Andre halvdel av januar 2026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/>
              <a:t>Beta-versjon av EDU og HR MA	</a:t>
            </a:r>
          </a:p>
          <a:p>
            <a:pPr lvl="1"/>
            <a:r>
              <a:rPr lang="nb-NO"/>
              <a:t>Begge basert på informasjonsmodell versjon 4</a:t>
            </a:r>
          </a:p>
          <a:p>
            <a:pPr lvl="1"/>
            <a:r>
              <a:rPr lang="nb-NO"/>
              <a:t>EDU MA med støtte for:  </a:t>
            </a:r>
          </a:p>
          <a:p>
            <a:pPr lvl="2"/>
            <a:r>
              <a:rPr lang="nb-NO"/>
              <a:t>Gruppetilhørighet kun via gruppemedlemskap</a:t>
            </a:r>
          </a:p>
          <a:p>
            <a:pPr lvl="2"/>
            <a:r>
              <a:rPr lang="nb-NO"/>
              <a:t>Gyldighetsperiode grupper basert på termin/skoleår</a:t>
            </a:r>
          </a:p>
          <a:p>
            <a:pPr lvl="2"/>
            <a:r>
              <a:rPr lang="nb-NO"/>
              <a:t>Hovedklasser Klasse og Klassemedlemskap)</a:t>
            </a:r>
          </a:p>
          <a:p>
            <a:pPr lvl="2"/>
            <a:endParaRPr lang="nb-NO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/>
          </a:p>
          <a:p>
            <a:pPr lvl="1"/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E27393F-B95F-DA02-2ABF-26DBA5EE0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3147" y="1533114"/>
            <a:ext cx="5050790" cy="4061619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10. Mars 2026</a:t>
            </a:r>
          </a:p>
          <a:p>
            <a:r>
              <a:rPr lang="nb-NO"/>
              <a:t>Prod-versjon av EDU og HR MA	</a:t>
            </a:r>
          </a:p>
          <a:p>
            <a:pPr lvl="1"/>
            <a:r>
              <a:rPr lang="nb-NO"/>
              <a:t>Begge basert på informasjonsmodell versjon 4</a:t>
            </a:r>
          </a:p>
          <a:p>
            <a:pPr lvl="1"/>
            <a:r>
              <a:rPr lang="nb-NO"/>
              <a:t>EDU MA med støtte for:  </a:t>
            </a:r>
          </a:p>
          <a:p>
            <a:pPr lvl="2"/>
            <a:r>
              <a:rPr lang="nb-NO"/>
              <a:t>Gruppetilhørighet kun via gruppemedlemskap</a:t>
            </a:r>
          </a:p>
          <a:p>
            <a:pPr lvl="2"/>
            <a:r>
              <a:rPr lang="nb-NO"/>
              <a:t>Gyldighetsperiode grupper basert på termin/skoleår</a:t>
            </a:r>
          </a:p>
          <a:p>
            <a:pPr lvl="2"/>
            <a:r>
              <a:rPr lang="nb-NO"/>
              <a:t>Hovedklasser Klasse og Klassemedlemskap</a:t>
            </a:r>
          </a:p>
          <a:p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86DEAC0-9BA9-2A72-D06E-1A3B3803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452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475572B-E43B-7410-75CC-071D9C0C5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64" y="847795"/>
            <a:ext cx="4680744" cy="769442"/>
          </a:xfrm>
        </p:spPr>
        <p:txBody>
          <a:bodyPr/>
          <a:lstStyle/>
          <a:p>
            <a:r>
              <a:rPr lang="nb-NO" sz="2400"/>
              <a:t>Hvordan ta ned risiko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6737E5F-2BE4-A090-5399-0F2053C4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264" y="1757457"/>
            <a:ext cx="4795646" cy="4516684"/>
          </a:xfrm>
        </p:spPr>
        <p:txBody>
          <a:bodyPr/>
          <a:lstStyle/>
          <a:p>
            <a:pPr marL="158400" lvl="2" indent="0">
              <a:buSzPct val="120000"/>
              <a:buNone/>
            </a:pPr>
            <a:endParaRPr lang="nb-NO" sz="1700"/>
          </a:p>
          <a:p>
            <a:r>
              <a:rPr lang="nb-NO" sz="1700"/>
              <a:t>Følg opp interne systemeiere/driftsansvarlige for egenutviklede løsninger</a:t>
            </a:r>
          </a:p>
          <a:p>
            <a:pPr marL="316800" lvl="2">
              <a:buSzPct val="120000"/>
              <a:buFont typeface="Arial" panose="020B0604020202020204" pitchFamily="34" charset="0"/>
              <a:buChar char="•"/>
            </a:pPr>
            <a:r>
              <a:rPr lang="nb-NO" sz="1700"/>
              <a:t>Sørg for at dere ikke er ressurssårbare på omleggingsdatoen 10 mars. </a:t>
            </a:r>
          </a:p>
          <a:p>
            <a:pPr marL="316800" lvl="2">
              <a:buSzPct val="120000"/>
              <a:buFont typeface="Arial" panose="020B0604020202020204" pitchFamily="34" charset="0"/>
              <a:buChar char="•"/>
            </a:pPr>
            <a:endParaRPr lang="nb-NO" sz="1700"/>
          </a:p>
          <a:p>
            <a:r>
              <a:rPr lang="nb-NO" sz="1700">
                <a:solidFill>
                  <a:schemeClr val="tx2"/>
                </a:solidFill>
              </a:rPr>
              <a:t>Pålegg: </a:t>
            </a:r>
            <a:r>
              <a:rPr lang="nb-NO" sz="1700"/>
              <a:t>stans datainnhenting mot FINT i oppgitt </a:t>
            </a:r>
            <a:r>
              <a:rPr lang="nb-NO" sz="1700" err="1"/>
              <a:t>vedlikeholdsvindu</a:t>
            </a:r>
            <a:r>
              <a:rPr lang="nb-NO" sz="1700"/>
              <a:t> (endelig dato kommer)</a:t>
            </a:r>
            <a:br>
              <a:rPr lang="nb-NO" sz="1700"/>
            </a:br>
            <a:endParaRPr lang="nb-NO" sz="1700"/>
          </a:p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E027FFFF-4740-87F5-DDC1-4D0C86E8304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81763" y="2115344"/>
            <a:ext cx="5201444" cy="3360546"/>
          </a:xfrm>
        </p:spPr>
        <p:txBody>
          <a:bodyPr/>
          <a:lstStyle/>
          <a:p>
            <a:pPr marL="158400" lvl="1" indent="-158400">
              <a:buSzPct val="120000"/>
              <a:buFont typeface="Arial" panose="020B0604020202020204" pitchFamily="34" charset="0"/>
              <a:buChar char="•"/>
            </a:pPr>
            <a:r>
              <a:rPr lang="nb-NO" sz="1700"/>
              <a:t>Vigo BAS: sett agenten på pause under oppdateringen, og gjenoppta drift når </a:t>
            </a:r>
            <a:r>
              <a:rPr lang="nb-NO" sz="1700" err="1"/>
              <a:t>vedlikeholdsvinduet</a:t>
            </a:r>
            <a:r>
              <a:rPr lang="nb-NO" sz="1700"/>
              <a:t> er over. </a:t>
            </a:r>
          </a:p>
          <a:p>
            <a:pPr marL="158400" lvl="1" indent="-158400">
              <a:buSzPct val="120000"/>
              <a:buFont typeface="Arial" panose="020B0604020202020204" pitchFamily="34" charset="0"/>
              <a:buChar char="•"/>
            </a:pPr>
            <a:endParaRPr lang="nb-NO" sz="1700"/>
          </a:p>
          <a:p>
            <a:pPr marL="158400" lvl="1" indent="-158400">
              <a:buSzPct val="120000"/>
              <a:buFont typeface="Arial" panose="020B0604020202020204" pitchFamily="34" charset="0"/>
              <a:buChar char="•"/>
            </a:pPr>
            <a:r>
              <a:rPr lang="nb-NO" sz="1700"/>
              <a:t>Andre IDM-løsninger: følg leverandørens eller deres interne prosedyre for oppgradering og midlertidig datastans. </a:t>
            </a:r>
          </a:p>
          <a:p>
            <a:pPr marL="158400" lvl="1" indent="-158400">
              <a:buSzPct val="120000"/>
              <a:buFont typeface="Arial" panose="020B0604020202020204" pitchFamily="34" charset="0"/>
              <a:buChar char="•"/>
            </a:pPr>
            <a:endParaRPr lang="nb-NO" sz="1700"/>
          </a:p>
          <a:p>
            <a:pPr marL="158400" lvl="1" indent="-158400">
              <a:buSzPct val="120000"/>
              <a:buFont typeface="Arial" panose="020B0604020202020204" pitchFamily="34" charset="0"/>
              <a:buChar char="•"/>
            </a:pPr>
            <a:r>
              <a:rPr lang="nb-NO" sz="1700"/>
              <a:t>Test dataflyt i testmiljø før tjenesten startes opp igjen</a:t>
            </a:r>
          </a:p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46AF8A-80F6-AE25-B4A5-D204F82B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235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826CA-7CD1-30AA-A814-C1245398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94" y="821532"/>
            <a:ext cx="6221698" cy="769441"/>
          </a:xfrm>
        </p:spPr>
        <p:txBody>
          <a:bodyPr/>
          <a:lstStyle/>
          <a:p>
            <a:r>
              <a:rPr lang="nb-NO"/>
              <a:t>Minner om nytt møte 20 november</a:t>
            </a:r>
            <a:br>
              <a:rPr lang="nb-NO"/>
            </a:br>
            <a:br>
              <a:rPr lang="nb-NO"/>
            </a:b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327CFC-21BC-5582-FFE2-4797A6C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050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B979BFD8-1904-A0CB-4E30-D3472C59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87" y="1063079"/>
            <a:ext cx="4680744" cy="769442"/>
          </a:xfrm>
        </p:spPr>
        <p:txBody>
          <a:bodyPr/>
          <a:lstStyle/>
          <a:p>
            <a:r>
              <a:rPr lang="nb-NO" err="1"/>
              <a:t>Vedlikeholdsvindu</a:t>
            </a:r>
            <a:r>
              <a:rPr lang="nb-NO"/>
              <a:t> Visma </a:t>
            </a:r>
            <a:r>
              <a:rPr lang="nb-NO" err="1"/>
              <a:t>InSchool</a:t>
            </a:r>
            <a:r>
              <a:rPr lang="nb-NO"/>
              <a:t> adapter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748B3FF-B052-2877-816A-15134C308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66" y="2283510"/>
            <a:ext cx="5027585" cy="3770449"/>
          </a:xfrm>
        </p:spPr>
        <p:txBody>
          <a:bodyPr/>
          <a:lstStyle/>
          <a:p>
            <a:r>
              <a:rPr lang="nb-NO" sz="1600" b="1" err="1"/>
              <a:t>InSchool</a:t>
            </a:r>
            <a:r>
              <a:rPr lang="nb-NO" sz="1600" b="1"/>
              <a:t> adapter skal i tillegg til v.4, legges om til </a:t>
            </a:r>
            <a:r>
              <a:rPr lang="nb-NO" sz="1600" b="1" err="1"/>
              <a:t>Novari</a:t>
            </a:r>
            <a:r>
              <a:rPr lang="nb-NO" sz="1600" b="1"/>
              <a:t> sin nye API-tjeneste (core2). </a:t>
            </a:r>
          </a:p>
          <a:p>
            <a:pPr marL="0" indent="0">
              <a:buNone/>
            </a:pPr>
            <a:endParaRPr lang="nb-NO" sz="1600"/>
          </a:p>
          <a:p>
            <a:r>
              <a:rPr lang="nb-NO" sz="1600"/>
              <a:t>For å unngå feil i datagrunnlaget, bør tjenester som leser utdanningsdata fra FINT stoppe datainnhenting i oppsatt </a:t>
            </a:r>
            <a:r>
              <a:rPr lang="nb-NO" sz="1600" err="1"/>
              <a:t>vedlikeholdsvindu</a:t>
            </a:r>
            <a:r>
              <a:rPr lang="nb-NO" sz="1600"/>
              <a:t> </a:t>
            </a:r>
            <a:endParaRPr lang="nb-NO" sz="160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b-NO" sz="1600" u="sng">
                <a:solidFill>
                  <a:srgbClr val="FF0000"/>
                </a:solidFill>
              </a:rPr>
              <a:t>Foreslått </a:t>
            </a:r>
            <a:r>
              <a:rPr lang="nb-NO" sz="1600" u="sng" err="1">
                <a:solidFill>
                  <a:srgbClr val="FF0000"/>
                </a:solidFill>
              </a:rPr>
              <a:t>vedlikeholdsvindu</a:t>
            </a:r>
            <a:r>
              <a:rPr lang="nb-NO" sz="1600" u="sng">
                <a:solidFill>
                  <a:srgbClr val="FF0000"/>
                </a:solidFill>
              </a:rPr>
              <a:t>: 5.–17 mars.</a:t>
            </a:r>
          </a:p>
          <a:p>
            <a:endParaRPr lang="nb-NO" sz="160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nb-NO" sz="1600" b="1">
                <a:solidFill>
                  <a:schemeClr val="accent1"/>
                </a:solidFill>
              </a:rPr>
              <a:t>Merk: </a:t>
            </a:r>
            <a:r>
              <a:rPr lang="nb-NO" sz="1600"/>
              <a:t>Saker som sendes til Servicedesk i denne perioden som omhandler manglende utdanningsdata, vil besvares med en standard henvendelse. </a:t>
            </a:r>
          </a:p>
          <a:p>
            <a:endParaRPr lang="nb-NO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0F2063B1-2CDC-254B-09E8-58E10B87422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7283669" y="2282825"/>
            <a:ext cx="3678114" cy="3126457"/>
          </a:xfrm>
          <a:prstGeom prst="rect">
            <a:avLst/>
          </a:prstGeo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A5F2E86-4355-85BA-4EDB-5EED1AB2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131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C7C91-5A41-1CF3-8286-5D6B623C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9494" y="1976629"/>
            <a:ext cx="4507706" cy="2895250"/>
          </a:xfrm>
        </p:spPr>
        <p:txBody>
          <a:bodyPr/>
          <a:lstStyle/>
          <a:p>
            <a:br>
              <a:rPr lang="nb-NO" sz="2800"/>
            </a:br>
            <a:r>
              <a:rPr lang="nb-NO" sz="2400"/>
              <a:t>1. </a:t>
            </a:r>
            <a:r>
              <a:rPr lang="nb-NO" sz="2400">
                <a:latin typeface="Brockmann"/>
              </a:rPr>
              <a:t>Kort om bakgrunn</a:t>
            </a:r>
            <a:br>
              <a:rPr lang="nb-NO" sz="2400">
                <a:latin typeface="Brockmann"/>
              </a:rPr>
            </a:br>
            <a:r>
              <a:rPr lang="nb-NO" sz="2400">
                <a:latin typeface="Brockmann"/>
              </a:rPr>
              <a:t>2. Avklaringer</a:t>
            </a:r>
            <a:br>
              <a:rPr lang="nb-NO" sz="2400">
                <a:latin typeface="Brockmann"/>
              </a:rPr>
            </a:br>
            <a:r>
              <a:rPr lang="nb-NO" sz="2400">
                <a:latin typeface="Brockmann"/>
              </a:rPr>
              <a:t>4. Spørsmål</a:t>
            </a:r>
            <a:br>
              <a:rPr lang="nb-NO" sz="2800"/>
            </a:br>
            <a:endParaRPr lang="nb-NO" sz="280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987CC8-815A-044A-CA63-D8BBE41B1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3200"/>
              <a:t>Agenda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7A98D9-F5A9-3209-A051-AAA3415B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7" name="Plassholder for bilde 6" descr="Et bilde som inneholder tekst, kart&#10;&#10;KI-generert innhold kan være feil.">
            <a:extLst>
              <a:ext uri="{FF2B5EF4-FFF2-40B4-BE49-F238E27FC236}">
                <a16:creationId xmlns:a16="http://schemas.microsoft.com/office/drawing/2014/main" id="{73224A6B-C5DD-06DF-508A-72A9E40A06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2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19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AD6CEB0D-D4CA-54ED-ABAB-3A082E3C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90" y="509285"/>
            <a:ext cx="4680744" cy="1414107"/>
          </a:xfrm>
        </p:spPr>
        <p:txBody>
          <a:bodyPr/>
          <a:lstStyle/>
          <a:p>
            <a:r>
              <a:rPr lang="nb-NO"/>
              <a:t>Bakgrunn: </a:t>
            </a:r>
            <a:br>
              <a:rPr lang="nb-NO"/>
            </a:br>
            <a:r>
              <a:rPr lang="nb-NO"/>
              <a:t>Kritisk med oppdaterte </a:t>
            </a:r>
            <a:br>
              <a:rPr lang="nb-NO"/>
            </a:br>
            <a:r>
              <a:rPr lang="nb-NO"/>
              <a:t>IDM-løsninger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1CDCA24-BEC3-0A41-C15D-1AA761D78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90" y="2115343"/>
            <a:ext cx="4680744" cy="4233371"/>
          </a:xfrm>
        </p:spPr>
        <p:txBody>
          <a:bodyPr/>
          <a:lstStyle/>
          <a:p>
            <a:pPr marL="0" indent="0">
              <a:buNone/>
            </a:pPr>
            <a:r>
              <a:rPr lang="nb-NO" b="1"/>
              <a:t>IDM-løsninger </a:t>
            </a:r>
            <a:r>
              <a:rPr lang="nb-NO"/>
              <a:t>er spesielt kritisk å oppdatere.</a:t>
            </a:r>
          </a:p>
          <a:p>
            <a:pPr marL="0" indent="0">
              <a:buNone/>
            </a:pPr>
            <a:r>
              <a:rPr lang="nb-NO"/>
              <a:t>Disse tjenestene sørger for at elever, lærere og ansatte får riktige brukere, rettigheter og tilganger. </a:t>
            </a:r>
          </a:p>
          <a:p>
            <a:pPr marL="0" indent="0">
              <a:buNone/>
            </a:pPr>
            <a:br>
              <a:rPr lang="nb-NO" b="1"/>
            </a:br>
            <a:r>
              <a:rPr lang="nb-NO" b="1"/>
              <a:t>Konsekvensen av manglende oppdatering </a:t>
            </a:r>
          </a:p>
          <a:p>
            <a:pPr marL="0" indent="0">
              <a:buNone/>
            </a:pPr>
            <a:r>
              <a:rPr lang="nb-NO"/>
              <a:t>Elever og ansatte mister tilganger, nye brukere blir ikke opprettet, Feide, skole- og læringssystemer slutter å fungere som forventet.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b="1">
                <a:solidFill>
                  <a:schemeClr val="accent1"/>
                </a:solidFill>
              </a:rPr>
              <a:t>Har dere oversikt over hvilke IDM-løsning dere bruker? </a:t>
            </a:r>
            <a:br>
              <a:rPr lang="nb-NO" b="1">
                <a:solidFill>
                  <a:schemeClr val="accent1"/>
                </a:solidFill>
              </a:rPr>
            </a:br>
            <a:r>
              <a:rPr lang="nb-NO" b="1">
                <a:solidFill>
                  <a:schemeClr val="accent1"/>
                </a:solidFill>
              </a:rPr>
              <a:t>- </a:t>
            </a:r>
            <a:r>
              <a:rPr lang="nb-NO">
                <a:solidFill>
                  <a:schemeClr val="accent1"/>
                </a:solidFill>
              </a:rPr>
              <a:t>egenutviklet løsning</a:t>
            </a:r>
          </a:p>
          <a:p>
            <a:pPr>
              <a:buFontTx/>
              <a:buChar char="-"/>
            </a:pPr>
            <a:r>
              <a:rPr lang="nb-NO">
                <a:solidFill>
                  <a:schemeClr val="accent1"/>
                </a:solidFill>
              </a:rPr>
              <a:t>leverandør spesifikk løsning</a:t>
            </a:r>
          </a:p>
          <a:p>
            <a:pPr>
              <a:buFontTx/>
              <a:buChar char="-"/>
            </a:pPr>
            <a:r>
              <a:rPr lang="nb-NO">
                <a:solidFill>
                  <a:schemeClr val="accent1"/>
                </a:solidFill>
              </a:rPr>
              <a:t>Vigo BAS agenter</a:t>
            </a:r>
            <a:br>
              <a:rPr lang="nb-NO">
                <a:solidFill>
                  <a:schemeClr val="accent1"/>
                </a:solidFill>
              </a:rPr>
            </a:br>
            <a:endParaRPr lang="nb-NO">
              <a:solidFill>
                <a:schemeClr val="accent1"/>
              </a:solidFill>
            </a:endParaRPr>
          </a:p>
          <a:p>
            <a:endParaRPr lang="nb-NO"/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205AE6EE-1A8C-FB8B-FDDC-F24039813E42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7151914" y="2115343"/>
            <a:ext cx="4173877" cy="3444192"/>
          </a:xfrm>
          <a:prstGeom prst="rect">
            <a:avLst/>
          </a:prstGeom>
        </p:spPr>
      </p:pic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5B0E8E2-F60A-1EAA-4BCB-DFD32CE8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73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6C8906-7AF6-622D-3620-783859AF7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8" y="630000"/>
            <a:ext cx="2487861" cy="445428"/>
          </a:xfrm>
        </p:spPr>
        <p:txBody>
          <a:bodyPr/>
          <a:lstStyle/>
          <a:p>
            <a:r>
              <a:rPr lang="nb-NO" sz="2800"/>
              <a:t>Problemstilling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1068DCA-F985-AD60-E7BE-120A221A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E3BA459-C7F9-18D2-5554-224D0041BC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3" y="1805749"/>
            <a:ext cx="10154443" cy="4281012"/>
          </a:xfrm>
        </p:spPr>
        <p:txBody>
          <a:bodyPr/>
          <a:lstStyle/>
          <a:p>
            <a:r>
              <a:rPr lang="nb-NO" sz="2200"/>
              <a:t>De fylkene som benytter Vigo BAS agenter, i ulike varianter, er usikre på omleggingen til v.4 av informasjonsmodellen for de forskjellige agentene som er satt opp lokalt.</a:t>
            </a:r>
          </a:p>
          <a:p>
            <a:endParaRPr lang="nb-NO" sz="2200"/>
          </a:p>
          <a:p>
            <a:r>
              <a:rPr lang="nb-NO" sz="2200"/>
              <a:t>Hvem gjør hva i landskapet Vigo BAS, Vigo BAS agenter og IDM-løsninger.</a:t>
            </a:r>
          </a:p>
          <a:p>
            <a:endParaRPr lang="nb-NO" sz="2200"/>
          </a:p>
          <a:p>
            <a:pPr marL="0" indent="0">
              <a:buNone/>
            </a:pPr>
            <a:endParaRPr lang="nb-NO" sz="2200"/>
          </a:p>
          <a:p>
            <a:pPr marL="0" indent="0">
              <a:buNone/>
            </a:pPr>
            <a:r>
              <a:rPr lang="nb-NO" sz="2200"/>
              <a:t>NB: Målet med dette måte er å oppklare og tydeliggjøre ansvar. </a:t>
            </a:r>
          </a:p>
        </p:txBody>
      </p:sp>
    </p:spTree>
    <p:extLst>
      <p:ext uri="{BB962C8B-B14F-4D97-AF65-F5344CB8AC3E}">
        <p14:creationId xmlns:p14="http://schemas.microsoft.com/office/powerpoint/2010/main" val="342502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94D55F3F-54CB-4461-6245-FDEEC0BE2D5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8" y="1147658"/>
            <a:ext cx="11158272" cy="520105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20B008A-C009-ECDE-3D0C-A401D36E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0" y="692493"/>
            <a:ext cx="2721899" cy="399261"/>
          </a:xfrm>
        </p:spPr>
        <p:txBody>
          <a:bodyPr/>
          <a:lstStyle/>
          <a:p>
            <a:r>
              <a:rPr lang="nb-NO" sz="2500">
                <a:solidFill>
                  <a:schemeClr val="accent3"/>
                </a:solidFill>
                <a:ea typeface="+mj-ea"/>
                <a:cs typeface="+mj-cs"/>
              </a:rPr>
              <a:t>FINT og VIGOBAS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7633F0E-C5FE-0A87-F023-2309E962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6" name="Frihåndsform: figur 5">
            <a:extLst>
              <a:ext uri="{FF2B5EF4-FFF2-40B4-BE49-F238E27FC236}">
                <a16:creationId xmlns:a16="http://schemas.microsoft.com/office/drawing/2014/main" id="{D0688709-4CBF-B124-5EAC-C8EFE81F32E3}"/>
              </a:ext>
            </a:extLst>
          </p:cNvPr>
          <p:cNvSpPr/>
          <p:nvPr/>
        </p:nvSpPr>
        <p:spPr>
          <a:xfrm>
            <a:off x="3813717" y="1628078"/>
            <a:ext cx="2787805" cy="1483112"/>
          </a:xfrm>
          <a:custGeom>
            <a:avLst/>
            <a:gdLst>
              <a:gd name="connsiteX0" fmla="*/ 0 w 2787805"/>
              <a:gd name="connsiteY0" fmla="*/ 1393902 h 1483112"/>
              <a:gd name="connsiteX1" fmla="*/ 0 w 2787805"/>
              <a:gd name="connsiteY1" fmla="*/ 1393902 h 1483112"/>
              <a:gd name="connsiteX2" fmla="*/ 178420 w 2787805"/>
              <a:gd name="connsiteY2" fmla="*/ 1427356 h 1483112"/>
              <a:gd name="connsiteX3" fmla="*/ 223024 w 2787805"/>
              <a:gd name="connsiteY3" fmla="*/ 1438507 h 1483112"/>
              <a:gd name="connsiteX4" fmla="*/ 345688 w 2787805"/>
              <a:gd name="connsiteY4" fmla="*/ 1449659 h 1483112"/>
              <a:gd name="connsiteX5" fmla="*/ 412595 w 2787805"/>
              <a:gd name="connsiteY5" fmla="*/ 1460810 h 1483112"/>
              <a:gd name="connsiteX6" fmla="*/ 591015 w 2787805"/>
              <a:gd name="connsiteY6" fmla="*/ 1471961 h 1483112"/>
              <a:gd name="connsiteX7" fmla="*/ 747132 w 2787805"/>
              <a:gd name="connsiteY7" fmla="*/ 1483112 h 1483112"/>
              <a:gd name="connsiteX8" fmla="*/ 1204332 w 2787805"/>
              <a:gd name="connsiteY8" fmla="*/ 1483112 h 1483112"/>
              <a:gd name="connsiteX9" fmla="*/ 1282390 w 2787805"/>
              <a:gd name="connsiteY9" fmla="*/ 1471961 h 1483112"/>
              <a:gd name="connsiteX10" fmla="*/ 1561171 w 2787805"/>
              <a:gd name="connsiteY10" fmla="*/ 1449659 h 1483112"/>
              <a:gd name="connsiteX11" fmla="*/ 2107581 w 2787805"/>
              <a:gd name="connsiteY11" fmla="*/ 1438507 h 1483112"/>
              <a:gd name="connsiteX12" fmla="*/ 2107581 w 2787805"/>
              <a:gd name="connsiteY12" fmla="*/ 1438507 h 1483112"/>
              <a:gd name="connsiteX13" fmla="*/ 2308303 w 2787805"/>
              <a:gd name="connsiteY13" fmla="*/ 1260088 h 1483112"/>
              <a:gd name="connsiteX14" fmla="*/ 2308303 w 2787805"/>
              <a:gd name="connsiteY14" fmla="*/ 1260088 h 1483112"/>
              <a:gd name="connsiteX15" fmla="*/ 2330605 w 2787805"/>
              <a:gd name="connsiteY15" fmla="*/ 1393902 h 1483112"/>
              <a:gd name="connsiteX16" fmla="*/ 2665142 w 2787805"/>
              <a:gd name="connsiteY16" fmla="*/ 0 h 1483112"/>
              <a:gd name="connsiteX17" fmla="*/ 2642839 w 2787805"/>
              <a:gd name="connsiteY17" fmla="*/ 289932 h 1483112"/>
              <a:gd name="connsiteX18" fmla="*/ 2787805 w 2787805"/>
              <a:gd name="connsiteY18" fmla="*/ 1092820 h 148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87805" h="1483112">
                <a:moveTo>
                  <a:pt x="0" y="1393902"/>
                </a:moveTo>
                <a:lnTo>
                  <a:pt x="0" y="1393902"/>
                </a:lnTo>
                <a:lnTo>
                  <a:pt x="178420" y="1427356"/>
                </a:lnTo>
                <a:cubicBezTo>
                  <a:pt x="193448" y="1430362"/>
                  <a:pt x="207833" y="1436481"/>
                  <a:pt x="223024" y="1438507"/>
                </a:cubicBezTo>
                <a:cubicBezTo>
                  <a:pt x="263720" y="1443933"/>
                  <a:pt x="304913" y="1444862"/>
                  <a:pt x="345688" y="1449659"/>
                </a:cubicBezTo>
                <a:cubicBezTo>
                  <a:pt x="368143" y="1452301"/>
                  <a:pt x="390078" y="1458763"/>
                  <a:pt x="412595" y="1460810"/>
                </a:cubicBezTo>
                <a:cubicBezTo>
                  <a:pt x="471940" y="1466205"/>
                  <a:pt x="531558" y="1467997"/>
                  <a:pt x="591015" y="1471961"/>
                </a:cubicBezTo>
                <a:lnTo>
                  <a:pt x="747132" y="1483112"/>
                </a:lnTo>
                <a:cubicBezTo>
                  <a:pt x="1098567" y="1458010"/>
                  <a:pt x="667963" y="1483112"/>
                  <a:pt x="1204332" y="1483112"/>
                </a:cubicBezTo>
                <a:cubicBezTo>
                  <a:pt x="1230615" y="1483112"/>
                  <a:pt x="1256267" y="1474863"/>
                  <a:pt x="1282390" y="1471961"/>
                </a:cubicBezTo>
                <a:cubicBezTo>
                  <a:pt x="1347959" y="1464676"/>
                  <a:pt x="1502677" y="1452821"/>
                  <a:pt x="1561171" y="1449659"/>
                </a:cubicBezTo>
                <a:cubicBezTo>
                  <a:pt x="1845143" y="1434309"/>
                  <a:pt x="1810068" y="1438507"/>
                  <a:pt x="2107581" y="1438507"/>
                </a:cubicBezTo>
                <a:lnTo>
                  <a:pt x="2107581" y="1438507"/>
                </a:lnTo>
                <a:lnTo>
                  <a:pt x="2308303" y="1260088"/>
                </a:lnTo>
                <a:lnTo>
                  <a:pt x="2308303" y="1260088"/>
                </a:lnTo>
                <a:cubicBezTo>
                  <a:pt x="2319763" y="1397606"/>
                  <a:pt x="2274695" y="1393902"/>
                  <a:pt x="2330605" y="1393902"/>
                </a:cubicBezTo>
                <a:lnTo>
                  <a:pt x="2665142" y="0"/>
                </a:lnTo>
                <a:lnTo>
                  <a:pt x="2642839" y="289932"/>
                </a:lnTo>
                <a:lnTo>
                  <a:pt x="2787805" y="1092820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: klippede hjørner øverst 6">
            <a:extLst>
              <a:ext uri="{FF2B5EF4-FFF2-40B4-BE49-F238E27FC236}">
                <a16:creationId xmlns:a16="http://schemas.microsoft.com/office/drawing/2014/main" id="{8CFF4C94-5C14-A27A-F7FA-803AA8AE22C9}"/>
              </a:ext>
            </a:extLst>
          </p:cNvPr>
          <p:cNvSpPr/>
          <p:nvPr/>
        </p:nvSpPr>
        <p:spPr>
          <a:xfrm>
            <a:off x="1182029" y="3111190"/>
            <a:ext cx="2631688" cy="802888"/>
          </a:xfrm>
          <a:prstGeom prst="snip2Same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: klippede hjørner øverst 7">
            <a:extLst>
              <a:ext uri="{FF2B5EF4-FFF2-40B4-BE49-F238E27FC236}">
                <a16:creationId xmlns:a16="http://schemas.microsoft.com/office/drawing/2014/main" id="{13212562-20C1-21AD-CB23-F259FB892E13}"/>
              </a:ext>
            </a:extLst>
          </p:cNvPr>
          <p:cNvSpPr/>
          <p:nvPr/>
        </p:nvSpPr>
        <p:spPr>
          <a:xfrm>
            <a:off x="392844" y="3111190"/>
            <a:ext cx="5775045" cy="3098898"/>
          </a:xfrm>
          <a:custGeom>
            <a:avLst/>
            <a:gdLst>
              <a:gd name="csX0" fmla="*/ 1207610 w 5775045"/>
              <a:gd name="csY0" fmla="*/ 0 h 3098898"/>
              <a:gd name="csX1" fmla="*/ 4567435 w 5775045"/>
              <a:gd name="csY1" fmla="*/ 0 h 3098898"/>
              <a:gd name="csX2" fmla="*/ 5775045 w 5775045"/>
              <a:gd name="csY2" fmla="*/ 1207610 h 3098898"/>
              <a:gd name="csX3" fmla="*/ 5775045 w 5775045"/>
              <a:gd name="csY3" fmla="*/ 3098898 h 3098898"/>
              <a:gd name="csX4" fmla="*/ 5775045 w 5775045"/>
              <a:gd name="csY4" fmla="*/ 3098898 h 3098898"/>
              <a:gd name="csX5" fmla="*/ 0 w 5775045"/>
              <a:gd name="csY5" fmla="*/ 3098898 h 3098898"/>
              <a:gd name="csX6" fmla="*/ 0 w 5775045"/>
              <a:gd name="csY6" fmla="*/ 3098898 h 3098898"/>
              <a:gd name="csX7" fmla="*/ 0 w 5775045"/>
              <a:gd name="csY7" fmla="*/ 1207610 h 3098898"/>
              <a:gd name="csX8" fmla="*/ 1207610 w 5775045"/>
              <a:gd name="csY8" fmla="*/ 0 h 309889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775045" h="3098898" extrusionOk="0">
                <a:moveTo>
                  <a:pt x="1207610" y="0"/>
                </a:moveTo>
                <a:cubicBezTo>
                  <a:pt x="2605214" y="118645"/>
                  <a:pt x="3432610" y="116012"/>
                  <a:pt x="4567435" y="0"/>
                </a:cubicBezTo>
                <a:cubicBezTo>
                  <a:pt x="5208456" y="482200"/>
                  <a:pt x="5466206" y="884568"/>
                  <a:pt x="5775045" y="1207610"/>
                </a:cubicBezTo>
                <a:cubicBezTo>
                  <a:pt x="5909645" y="2053676"/>
                  <a:pt x="5617849" y="2625486"/>
                  <a:pt x="5775045" y="3098898"/>
                </a:cubicBezTo>
                <a:lnTo>
                  <a:pt x="5775045" y="3098898"/>
                </a:lnTo>
                <a:cubicBezTo>
                  <a:pt x="4036339" y="3119085"/>
                  <a:pt x="2151449" y="3251378"/>
                  <a:pt x="0" y="3098898"/>
                </a:cubicBezTo>
                <a:lnTo>
                  <a:pt x="0" y="3098898"/>
                </a:lnTo>
                <a:cubicBezTo>
                  <a:pt x="-49533" y="2769025"/>
                  <a:pt x="-14809" y="1828057"/>
                  <a:pt x="0" y="1207610"/>
                </a:cubicBezTo>
                <a:cubicBezTo>
                  <a:pt x="417381" y="931968"/>
                  <a:pt x="812951" y="535306"/>
                  <a:pt x="120761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snip2SameRect">
                    <a:avLst>
                      <a:gd name="adj1" fmla="val 38969"/>
                      <a:gd name="adj2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nb-NO">
                <a:solidFill>
                  <a:srgbClr val="FF0000"/>
                </a:solidFill>
              </a:rPr>
              <a:t>VIGOBAS</a:t>
            </a:r>
          </a:p>
        </p:txBody>
      </p:sp>
    </p:spTree>
    <p:extLst>
      <p:ext uri="{BB962C8B-B14F-4D97-AF65-F5344CB8AC3E}">
        <p14:creationId xmlns:p14="http://schemas.microsoft.com/office/powerpoint/2010/main" val="30070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BF190A-6765-C2EE-58CC-C27CAD8A3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94" y="417845"/>
            <a:ext cx="2861361" cy="399261"/>
          </a:xfrm>
        </p:spPr>
        <p:txBody>
          <a:bodyPr/>
          <a:lstStyle/>
          <a:p>
            <a:r>
              <a:rPr lang="nb-NO" sz="2500">
                <a:solidFill>
                  <a:schemeClr val="accent3"/>
                </a:solidFill>
                <a:ea typeface="+mj-ea"/>
                <a:cs typeface="+mj-cs"/>
              </a:rPr>
              <a:t>Ulike komponenter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F2E4D58-0A62-4273-A360-56B084BE6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E2E7830-B211-64EA-C7B7-76AA5477C1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3422" y="1068733"/>
            <a:ext cx="11162506" cy="5789267"/>
          </a:xfrm>
        </p:spPr>
        <p:txBody>
          <a:bodyPr/>
          <a:lstStyle/>
          <a:p>
            <a:r>
              <a:rPr lang="nb-NO" sz="1500" b="1"/>
              <a:t>Fagsystem</a:t>
            </a:r>
          </a:p>
          <a:p>
            <a:pPr lvl="1"/>
            <a:r>
              <a:rPr lang="nb-NO"/>
              <a:t>Masterdata innenfor et FINT informasjonsdomene </a:t>
            </a:r>
          </a:p>
          <a:p>
            <a:pPr lvl="2"/>
            <a:r>
              <a:rPr lang="nb-NO"/>
              <a:t>HR -&gt; administrasjonsdomenet</a:t>
            </a:r>
          </a:p>
          <a:p>
            <a:pPr lvl="2"/>
            <a:r>
              <a:rPr lang="nb-NO"/>
              <a:t>SAS-&gt; utdanningsdomenet</a:t>
            </a:r>
          </a:p>
          <a:p>
            <a:pPr lvl="1"/>
            <a:r>
              <a:rPr lang="nb-NO"/>
              <a:t>Ansvarlig for å levere data til og ta imot data fra Fint felleskomponent via et </a:t>
            </a:r>
            <a:r>
              <a:rPr lang="nb-NO" b="1"/>
              <a:t>adapter</a:t>
            </a:r>
            <a:r>
              <a:rPr lang="nb-NO"/>
              <a:t> på avtalt format: </a:t>
            </a:r>
            <a:r>
              <a:rPr lang="nb-NO" err="1"/>
              <a:t>FINTs</a:t>
            </a:r>
            <a:r>
              <a:rPr lang="nb-NO"/>
              <a:t> informasjonsmodell</a:t>
            </a:r>
          </a:p>
          <a:p>
            <a:pPr lvl="1"/>
            <a:endParaRPr lang="nb-NO" b="1"/>
          </a:p>
          <a:p>
            <a:r>
              <a:rPr lang="nb-NO" sz="1500" b="1"/>
              <a:t>FINT felleskomponent</a:t>
            </a:r>
          </a:p>
          <a:p>
            <a:pPr lvl="1"/>
            <a:r>
              <a:rPr lang="nb-NO"/>
              <a:t>Tilgjengeliggjør data fra fagsystemene til </a:t>
            </a:r>
            <a:r>
              <a:rPr lang="nb-NO" b="1"/>
              <a:t>klienter</a:t>
            </a:r>
            <a:r>
              <a:rPr lang="nb-NO"/>
              <a:t> via endepunkter</a:t>
            </a:r>
          </a:p>
          <a:p>
            <a:pPr lvl="1"/>
            <a:endParaRPr lang="nb-NO"/>
          </a:p>
          <a:p>
            <a:r>
              <a:rPr lang="nb-NO" sz="1500" b="1"/>
              <a:t>Management-agenter</a:t>
            </a:r>
          </a:p>
          <a:p>
            <a:pPr lvl="1"/>
            <a:r>
              <a:rPr lang="nb-NO"/>
              <a:t>FINT EDU MA er en klient som henter utdannings- og administrasjonsdata fra felleskomponenten</a:t>
            </a:r>
          </a:p>
          <a:p>
            <a:pPr lvl="1"/>
            <a:r>
              <a:rPr lang="nb-NO"/>
              <a:t>FINT HR MA er en klient som henter administrasjonsdata fra felleskomponenten</a:t>
            </a:r>
          </a:p>
          <a:p>
            <a:pPr lvl="1"/>
            <a:r>
              <a:rPr lang="nb-NO"/>
              <a:t>AD MA og FEIDE MA er standard agenter fra Microsoft</a:t>
            </a:r>
          </a:p>
          <a:p>
            <a:pPr marL="457200" lvl="1" indent="-457200">
              <a:lnSpc>
                <a:spcPct val="103000"/>
              </a:lnSpc>
              <a:buSzPct val="100000"/>
              <a:buFont typeface="+mj-lt"/>
              <a:buAutoNum type="arabicPeriod"/>
            </a:pPr>
            <a:endParaRPr lang="nb-NO" b="1">
              <a:latin typeface="+mj-lt"/>
            </a:endParaRPr>
          </a:p>
          <a:p>
            <a:r>
              <a:rPr lang="nb-NO" sz="1500" b="1"/>
              <a:t>Microsoft Identity Manager</a:t>
            </a:r>
          </a:p>
          <a:p>
            <a:pPr lvl="1"/>
            <a:r>
              <a:rPr lang="nb-NO"/>
              <a:t>Synkroniseringsmotor for IDM, henter og omformer og leverer data fra ulike kilder og målsystemer</a:t>
            </a:r>
          </a:p>
          <a:p>
            <a:pPr lvl="1"/>
            <a:endParaRPr lang="nb-NO" b="1"/>
          </a:p>
          <a:p>
            <a:r>
              <a:rPr lang="nb-NO" sz="1500" b="1"/>
              <a:t>VIGOBAS</a:t>
            </a:r>
          </a:p>
          <a:p>
            <a:pPr lvl="1"/>
            <a:r>
              <a:rPr lang="nb-NO"/>
              <a:t>Består av FINT MA-ene, MIM, VIGOBAS </a:t>
            </a:r>
            <a:r>
              <a:rPr lang="nb-NO" err="1"/>
              <a:t>Config</a:t>
            </a:r>
            <a:r>
              <a:rPr lang="nb-NO"/>
              <a:t> + andre agenter</a:t>
            </a:r>
          </a:p>
          <a:p>
            <a:pPr marL="467518" lvl="1" indent="0">
              <a:buNone/>
            </a:pPr>
            <a:endParaRPr lang="nb-NO"/>
          </a:p>
          <a:p>
            <a:pPr marL="467518" lvl="1" indent="0">
              <a:buNone/>
            </a:pPr>
            <a:r>
              <a:rPr lang="nb-NO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422541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099D9B-55A6-FC70-55C6-ACD8B3A43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11" y="995760"/>
            <a:ext cx="7328929" cy="399261"/>
          </a:xfrm>
        </p:spPr>
        <p:txBody>
          <a:bodyPr/>
          <a:lstStyle/>
          <a:p>
            <a:r>
              <a:rPr lang="nb-NO" sz="2500">
                <a:solidFill>
                  <a:schemeClr val="accent3"/>
                </a:solidFill>
                <a:ea typeface="+mj-ea"/>
                <a:cs typeface="+mj-cs"/>
              </a:rPr>
              <a:t>Informasjonsmodellen fra versjon 3 til versjon4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160529D-F07D-B277-4F9D-953B4A83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E891385-DCF4-53BA-5940-2C944E8AA9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5711" y="1917000"/>
            <a:ext cx="10150209" cy="5453063"/>
          </a:xfrm>
        </p:spPr>
        <p:txBody>
          <a:bodyPr/>
          <a:lstStyle/>
          <a:p>
            <a:pPr marL="0" indent="0">
              <a:buNone/>
            </a:pPr>
            <a:r>
              <a:rPr lang="nb-NO" sz="2000"/>
              <a:t>Det er bare endringene i utdanningsdomenet som vil påvirke VIGOBAS, det vil si at FINT EDU MA må oppdateres </a:t>
            </a:r>
            <a:r>
              <a:rPr lang="nb-NO" sz="2000" err="1"/>
              <a:t>kodemessig</a:t>
            </a:r>
            <a:endParaRPr lang="nb-NO" sz="2000"/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Det er 3 </a:t>
            </a:r>
            <a:r>
              <a:rPr lang="nb-NO" sz="2000" err="1"/>
              <a:t>hovedendringer</a:t>
            </a:r>
            <a:r>
              <a:rPr lang="nb-NO" sz="2000"/>
              <a:t> fra versjon 3 til 4:</a:t>
            </a:r>
          </a:p>
          <a:p>
            <a:pPr marL="0" indent="0">
              <a:buNone/>
            </a:pPr>
            <a:endParaRPr lang="nb-NO" sz="2000"/>
          </a:p>
          <a:p>
            <a:r>
              <a:rPr lang="nb-NO" sz="2000"/>
              <a:t>Gruppetilhørighet utdanningsgrupper</a:t>
            </a:r>
          </a:p>
          <a:p>
            <a:r>
              <a:rPr lang="nb-NO" sz="2000"/>
              <a:t>Gyldighetsperiode på utdanningsgrupper</a:t>
            </a:r>
          </a:p>
          <a:p>
            <a:r>
              <a:rPr lang="nb-NO" sz="2000" err="1"/>
              <a:t>Komponentavn</a:t>
            </a:r>
            <a:r>
              <a:rPr lang="nb-NO" sz="2000"/>
              <a:t> på basisgruppe</a:t>
            </a:r>
          </a:p>
          <a:p>
            <a:endParaRPr lang="nb-NO" sz="2000"/>
          </a:p>
          <a:p>
            <a:pPr marL="0" indent="0">
              <a:buNone/>
            </a:pPr>
            <a:r>
              <a:rPr lang="nb-NO" sz="2000"/>
              <a:t>Endringene under administrasjonsdomenet er mindre omfattende og vil ikke kreve endring av logikk i FINT HR MA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499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2433F7-5B06-A849-0ADE-DB1266A9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728" y="630000"/>
            <a:ext cx="3016852" cy="399261"/>
          </a:xfrm>
        </p:spPr>
        <p:txBody>
          <a:bodyPr/>
          <a:lstStyle/>
          <a:p>
            <a:r>
              <a:rPr lang="nb-NO" sz="2500">
                <a:solidFill>
                  <a:schemeClr val="accent3"/>
                </a:solidFill>
                <a:ea typeface="+mj-ea"/>
                <a:cs typeface="+mj-cs"/>
              </a:rPr>
              <a:t>1. Gruppetilhørighet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3BA96FE8-A585-F9EB-57E1-6B72EE39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96DE2AB-D73A-6001-EC72-567E32351D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9494" y="1371408"/>
            <a:ext cx="10381456" cy="4718495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Versjon 3:					Versjon 4:				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Gruppe er for eksempel basisgruppe(klasse), undervisningsgruppe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DDD0FC5-5F70-8A63-F203-0DD76A679FA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76154" y="1998818"/>
            <a:ext cx="4105275" cy="229552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6C127D4-748D-D238-CD8A-994482EFB62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14122" y="1998818"/>
            <a:ext cx="4105275" cy="2295525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D1039B39-11E8-9862-01EC-E8F4C16385B1}"/>
              </a:ext>
            </a:extLst>
          </p:cNvPr>
          <p:cNvSpPr txBox="1"/>
          <p:nvPr/>
        </p:nvSpPr>
        <p:spPr>
          <a:xfrm>
            <a:off x="1029494" y="5318760"/>
            <a:ext cx="7337266" cy="55399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l"/>
            <a:r>
              <a:rPr lang="nb-NO">
                <a:solidFill>
                  <a:schemeClr val="accent1"/>
                </a:solidFill>
              </a:rPr>
              <a:t>FINT EDU MA har allerede støtte for å håndtere gruppetilhørighet via gruppemedlemskap </a:t>
            </a:r>
          </a:p>
        </p:txBody>
      </p:sp>
    </p:spTree>
    <p:extLst>
      <p:ext uri="{BB962C8B-B14F-4D97-AF65-F5344CB8AC3E}">
        <p14:creationId xmlns:p14="http://schemas.microsoft.com/office/powerpoint/2010/main" val="382959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D88985-F905-4E2E-00BD-188FDE43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92" y="654174"/>
            <a:ext cx="6589946" cy="399261"/>
          </a:xfrm>
        </p:spPr>
        <p:txBody>
          <a:bodyPr/>
          <a:lstStyle/>
          <a:p>
            <a:r>
              <a:rPr lang="nb-NO" sz="2500">
                <a:solidFill>
                  <a:schemeClr val="accent3"/>
                </a:solidFill>
                <a:ea typeface="+mj-ea"/>
                <a:cs typeface="+mj-cs"/>
              </a:rPr>
              <a:t>2. Gyldighetsperiode på utdanningsgrupper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C38C566-AA23-1E64-1A96-09F9435B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CD00-28B2-4D17-A930-2C9F8441C7CA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BE59982-32D9-D09C-FFC9-A2245DFD49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3028" y="1523553"/>
            <a:ext cx="10589812" cy="42810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/>
              <a:t>I versjon 3 har alle utdanningsgruppene gyldighetsperiode </a:t>
            </a:r>
          </a:p>
          <a:p>
            <a:pPr lvl="1"/>
            <a:r>
              <a:rPr lang="nb-NO"/>
              <a:t>Er lik gjeldende skoleår start 1. august 2025 slutt 31. juli 2026</a:t>
            </a:r>
          </a:p>
          <a:p>
            <a:pPr lvl="1"/>
            <a:endParaRPr lang="nb-NO"/>
          </a:p>
          <a:p>
            <a:pPr lvl="1"/>
            <a:endParaRPr lang="nb-NO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/>
              <a:t>Gyldighetsperiode forsvinner i versjon 4. I stedet må termin eller skoleår benyttes. </a:t>
            </a:r>
          </a:p>
          <a:p>
            <a:pPr lvl="1"/>
            <a:r>
              <a:rPr lang="nb-NO"/>
              <a:t>Høsttermin 1. august 2025 - 15. januar 2026</a:t>
            </a:r>
          </a:p>
          <a:p>
            <a:pPr lvl="1"/>
            <a:r>
              <a:rPr lang="nb-NO"/>
              <a:t>Vårtermin 16. januar 2026 – 31. juli 2026</a:t>
            </a:r>
          </a:p>
          <a:p>
            <a:pPr lvl="1"/>
            <a:r>
              <a:rPr lang="nb-NO"/>
              <a:t>Terminer og skoleår er allerede på plass for grupper i versjon 3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CB55270-B78A-AD47-BE9C-2004CE0BC52F}"/>
              </a:ext>
            </a:extLst>
          </p:cNvPr>
          <p:cNvSpPr txBox="1"/>
          <p:nvPr/>
        </p:nvSpPr>
        <p:spPr>
          <a:xfrm>
            <a:off x="703028" y="5065699"/>
            <a:ext cx="6922770" cy="36933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/>
            <a:r>
              <a:rPr lang="nb-NO">
                <a:solidFill>
                  <a:schemeClr val="accent1"/>
                </a:solidFill>
              </a:rPr>
              <a:t>FINT EDU MA har ikke støtte for termin/skoleår i dag</a:t>
            </a:r>
          </a:p>
        </p:txBody>
      </p:sp>
    </p:spTree>
    <p:extLst>
      <p:ext uri="{BB962C8B-B14F-4D97-AF65-F5344CB8AC3E}">
        <p14:creationId xmlns:p14="http://schemas.microsoft.com/office/powerpoint/2010/main" val="938347240"/>
      </p:ext>
    </p:extLst>
  </p:cSld>
  <p:clrMapOvr>
    <a:masterClrMapping/>
  </p:clrMapOvr>
</p:sld>
</file>

<file path=ppt/theme/theme1.xml><?xml version="1.0" encoding="utf-8"?>
<a:theme xmlns:a="http://schemas.openxmlformats.org/drawingml/2006/main" name="Novari">
  <a:themeElements>
    <a:clrScheme name="Novari">
      <a:dk1>
        <a:srgbClr val="0D0D0D"/>
      </a:dk1>
      <a:lt1>
        <a:srgbClr val="FFFFFF"/>
      </a:lt1>
      <a:dk2>
        <a:srgbClr val="570F31"/>
      </a:dk2>
      <a:lt2>
        <a:srgbClr val="F8ECDC"/>
      </a:lt2>
      <a:accent1>
        <a:srgbClr val="6B133D"/>
      </a:accent1>
      <a:accent2>
        <a:srgbClr val="7F78E8"/>
      </a:accent2>
      <a:accent3>
        <a:srgbClr val="F76650"/>
      </a:accent3>
      <a:accent4>
        <a:srgbClr val="570F31"/>
      </a:accent4>
      <a:accent5>
        <a:srgbClr val="FBB3A8"/>
      </a:accent5>
      <a:accent6>
        <a:srgbClr val="5A51E1"/>
      </a:accent6>
      <a:hlink>
        <a:srgbClr val="5A51E1"/>
      </a:hlink>
      <a:folHlink>
        <a:srgbClr val="570F31"/>
      </a:folHlink>
    </a:clrScheme>
    <a:fontScheme name="Inter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  <a:effectLst/>
      </a:spPr>
      <a:bodyPr wrap="square" lIns="0" tIns="0" rIns="0" bIns="0" rtlCol="0">
        <a:spAutoFit/>
      </a:bodyPr>
      <a:lstStyle>
        <a:defPPr algn="l">
          <a:defRPr dirty="0" err="1" smtClean="0">
            <a:solidFill>
              <a:schemeClr val="accent1"/>
            </a:solidFill>
          </a:defRPr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novari_mal_med_fonter" id="{BBE1CC1C-0A5B-42B6-80F3-7718E86C622F}" vid="{BC48F761-8FB8-46C8-8007-11BF9DC8B5B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A7C2FA9-C545-44D7-A620-A58AF77AAB4B}">
  <we:reference id="wa200000113" version="1.0.0.0" store="en-US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BE147A618F8B46980A3F34D841D9D3" ma:contentTypeVersion="20" ma:contentTypeDescription="Opprett et nytt dokument." ma:contentTypeScope="" ma:versionID="f8e8d516fbfec60aae90240606ef777b">
  <xsd:schema xmlns:xsd="http://www.w3.org/2001/XMLSchema" xmlns:xs="http://www.w3.org/2001/XMLSchema" xmlns:p="http://schemas.microsoft.com/office/2006/metadata/properties" xmlns:ns2="92dcf5df-1718-446e-873d-ecc726375ab2" xmlns:ns3="2d5004f6-51f7-4957-90dc-3d12ffeb4d30" xmlns:ns4="08f25810-977e-4cb2-b354-a0afe3a9cc1f" targetNamespace="http://schemas.microsoft.com/office/2006/metadata/properties" ma:root="true" ma:fieldsID="e00dad836dd85d9712d10532b53f7898" ns2:_="" ns3:_="" ns4:_="">
    <xsd:import namespace="92dcf5df-1718-446e-873d-ecc726375ab2"/>
    <xsd:import namespace="2d5004f6-51f7-4957-90dc-3d12ffeb4d30"/>
    <xsd:import namespace="08f25810-977e-4cb2-b354-a0afe3a9cc1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cf5df-1718-446e-873d-ecc726375ab2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875eb0eb-fbd3-4028-abcf-55f8c06e8d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004f6-51f7-4957-90dc-3d12ffeb4d30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1514c20c-e807-4b64-8fa9-2ae4ab86cd4a}" ma:internalName="TaxCatchAll" ma:showField="CatchAllData" ma:web="2d5004f6-51f7-4957-90dc-3d12ffeb4d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2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25810-977e-4cb2-b354-a0afe3a9cc1f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92dcf5df-1718-446e-873d-ecc726375ab2" xsi:nil="true"/>
    <MigrationWizIdSecurityGroups xmlns="92dcf5df-1718-446e-873d-ecc726375ab2" xsi:nil="true"/>
    <MigrationWizIdPermissionLevels xmlns="92dcf5df-1718-446e-873d-ecc726375ab2" xsi:nil="true"/>
    <MigrationWizIdDocumentLibraryPermissions xmlns="92dcf5df-1718-446e-873d-ecc726375ab2" xsi:nil="true"/>
    <lcf76f155ced4ddcb4097134ff3c332f xmlns="92dcf5df-1718-446e-873d-ecc726375ab2">
      <Terms xmlns="http://schemas.microsoft.com/office/infopath/2007/PartnerControls"/>
    </lcf76f155ced4ddcb4097134ff3c332f>
    <MigrationWizId xmlns="92dcf5df-1718-446e-873d-ecc726375ab2" xsi:nil="true"/>
    <TaxCatchAll xmlns="2d5004f6-51f7-4957-90dc-3d12ffeb4d30" xsi:nil="true"/>
  </documentManagement>
</p:properties>
</file>

<file path=customXml/itemProps1.xml><?xml version="1.0" encoding="utf-8"?>
<ds:datastoreItem xmlns:ds="http://schemas.openxmlformats.org/officeDocument/2006/customXml" ds:itemID="{C6274DDC-ACD8-4F7D-9496-E4055C63BA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FF96FA-CE83-4F57-9A77-BB292B54426B}">
  <ds:schemaRefs>
    <ds:schemaRef ds:uri="08f25810-977e-4cb2-b354-a0afe3a9cc1f"/>
    <ds:schemaRef ds:uri="2d5004f6-51f7-4957-90dc-3d12ffeb4d30"/>
    <ds:schemaRef ds:uri="92dcf5df-1718-446e-873d-ecc726375a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A23086C-9E99-48F0-A7CE-3BDA7AA23875}">
  <ds:schemaRefs>
    <ds:schemaRef ds:uri="08f25810-977e-4cb2-b354-a0afe3a9cc1f"/>
    <ds:schemaRef ds:uri="2d5004f6-51f7-4957-90dc-3d12ffeb4d30"/>
    <ds:schemaRef ds:uri="92dcf5df-1718-446e-873d-ecc726375ab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efd46847-6b45-41ac-98d6-d84e45d277fd}" enabled="1" method="Standard" siteId="{fe578cc6-ca56-451f-a297-08c5b8011b0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Statusmøte 28.08.25</Template>
  <Application>Microsoft Office PowerPoint</Application>
  <PresentationFormat>Widescreen</PresentationFormat>
  <Slides>15</Slides>
  <Notes>5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Novari</vt:lpstr>
      <vt:lpstr>Statusmøte  Informasjonsmodell v.4 og Vigo BAS agenter - IDM</vt:lpstr>
      <vt:lpstr> 1. Kort om bakgrunn 2. Avklaringer 4. Spørsmål </vt:lpstr>
      <vt:lpstr>Bakgrunn:  Kritisk med oppdaterte  IDM-løsninger</vt:lpstr>
      <vt:lpstr>Problemstilling</vt:lpstr>
      <vt:lpstr>FINT og VIGOBAS</vt:lpstr>
      <vt:lpstr>Ulike komponenter</vt:lpstr>
      <vt:lpstr>Informasjonsmodellen fra versjon 3 til versjon4</vt:lpstr>
      <vt:lpstr>1. Gruppetilhørighet</vt:lpstr>
      <vt:lpstr>2. Gyldighetsperiode på utdanningsgrupper</vt:lpstr>
      <vt:lpstr>3. Hovedklassen Basisgruppe skifter navn</vt:lpstr>
      <vt:lpstr>Hvordan påvirker endringene dataene som MA-ene leverer til MIM?</vt:lpstr>
      <vt:lpstr>Tidsplan</vt:lpstr>
      <vt:lpstr>Hvordan ta ned risiko</vt:lpstr>
      <vt:lpstr>Minner om nytt møte 20 november  </vt:lpstr>
      <vt:lpstr>Vedlikeholdsvindu Visma InSchool adapter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Forsberg Kristoffersen</dc:creator>
  <cp:revision>1</cp:revision>
  <dcterms:created xsi:type="dcterms:W3CDTF">2025-08-22T10:40:17Z</dcterms:created>
  <dcterms:modified xsi:type="dcterms:W3CDTF">2025-10-30T09:53:52Z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0x01010017BE147A618F8B46980A3F34D841D9D3</vt:lpwstr>
  </property>
  <property fmtid="{D5CDD505-2E9C-101B-9397-08002B2CF9AE}" pid="3" name="MediaServiceImageTags">
    <vt:lpwstr/>
  </property>
</Properties>
</file>