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348" r:id="rId7"/>
    <p:sldId id="373" r:id="rId8"/>
    <p:sldId id="375" r:id="rId9"/>
    <p:sldId id="376" r:id="rId10"/>
    <p:sldId id="371" r:id="rId11"/>
    <p:sldId id="362" r:id="rId12"/>
    <p:sldId id="374" r:id="rId13"/>
    <p:sldId id="364" r:id="rId14"/>
    <p:sldId id="262" r:id="rId15"/>
  </p:sldIdLst>
  <p:sldSz cx="12192000" cy="6858000"/>
  <p:notesSz cx="6858000" cy="9144000"/>
  <p:embeddedFontLst>
    <p:embeddedFont>
      <p:font typeface="Brockmann" pitchFamily="50" charset="0"/>
      <p:regular r:id="rId17"/>
      <p:bold r:id="rId18"/>
      <p:italic r:id="rId19"/>
    </p:embeddedFont>
    <p:embeddedFont>
      <p:font typeface="Inter" panose="02000503000000020004" pitchFamily="2" charset="0"/>
      <p:regular r:id="rId20"/>
      <p:bold r:id="rId21"/>
      <p:italic r:id="rId22"/>
      <p:boldItalic r:id="rId23"/>
    </p:embeddedFont>
    <p:embeddedFont>
      <p:font typeface="Inter Medium" panose="02000503000000020004" pitchFamily="2" charset="0"/>
      <p:regular r:id="rId24"/>
      <p:italic r:id="rId25"/>
    </p:embeddedFont>
    <p:embeddedFont>
      <p:font typeface="Inter SemiBold" panose="02000503000000020004" pitchFamily="2" charset="0"/>
      <p:bold r:id="rId26"/>
      <p:boldItalic r:id="rId27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815FF0-E165-4EC2-A5D2-24E44A6EEB7F}" v="20" dt="2026-02-26T08:46:13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38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BF412E4A-BA95-4AB4-B5FE-311244134644}"/>
    <pc:docChg chg="undo redo custSel addSld delSld modSld sldOrd">
      <pc:chgData name="Maria Forsberg Kristoffersen" userId="d30d1cd4-c1d6-4122-9518-a2d96cf9ddbd" providerId="ADAL" clId="{BF412E4A-BA95-4AB4-B5FE-311244134644}" dt="2026-02-26T16:08:53.624" v="71881" actId="20577"/>
      <pc:docMkLst>
        <pc:docMk/>
      </pc:docMkLst>
      <pc:sldChg chg="modSp mod">
        <pc:chgData name="Maria Forsberg Kristoffersen" userId="d30d1cd4-c1d6-4122-9518-a2d96cf9ddbd" providerId="ADAL" clId="{BF412E4A-BA95-4AB4-B5FE-311244134644}" dt="2026-02-24T16:07:47.657" v="68740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6-02-24T16:07:47.657" v="68740" actId="20577"/>
          <ac:spMkLst>
            <pc:docMk/>
            <pc:sldMk cId="1397606944" sldId="256"/>
            <ac:spMk id="6" creationId="{F6E98DDF-52CB-395C-FA18-030EEA07B6EF}"/>
          </ac:spMkLst>
        </pc:spChg>
        <pc:spChg chg="mod">
          <ac:chgData name="Maria Forsberg Kristoffersen" userId="d30d1cd4-c1d6-4122-9518-a2d96cf9ddbd" providerId="ADAL" clId="{BF412E4A-BA95-4AB4-B5FE-311244134644}" dt="2026-02-24T16:07:41.669" v="68735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">
        <pc:chgData name="Maria Forsberg Kristoffersen" userId="d30d1cd4-c1d6-4122-9518-a2d96cf9ddbd" providerId="ADAL" clId="{BF412E4A-BA95-4AB4-B5FE-311244134644}" dt="2026-02-19T16:03:10.906" v="65222" actId="20577"/>
        <pc:sldMkLst>
          <pc:docMk/>
          <pc:sldMk cId="314193089" sldId="259"/>
        </pc:sldMkLst>
        <pc:spChg chg="mod">
          <ac:chgData name="Maria Forsberg Kristoffersen" userId="d30d1cd4-c1d6-4122-9518-a2d96cf9ddbd" providerId="ADAL" clId="{BF412E4A-BA95-4AB4-B5FE-311244134644}" dt="2026-02-19T16:03:10.906" v="65222" actId="20577"/>
          <ac:spMkLst>
            <pc:docMk/>
            <pc:sldMk cId="314193089" sldId="259"/>
            <ac:spMk id="2" creationId="{3FFC7C91-5A41-1CF3-8286-5D6B623C3CDF}"/>
          </ac:spMkLst>
        </pc:spChg>
      </pc:sldChg>
      <pc:sldChg chg="modSp mod">
        <pc:chgData name="Maria Forsberg Kristoffersen" userId="d30d1cd4-c1d6-4122-9518-a2d96cf9ddbd" providerId="ADAL" clId="{BF412E4A-BA95-4AB4-B5FE-311244134644}" dt="2026-02-20T13:08:04.161" v="68398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6-02-20T13:08:04.161" v="68398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addSp delSp modSp new mod ord modNotesTx">
        <pc:chgData name="Maria Forsberg Kristoffersen" userId="d30d1cd4-c1d6-4122-9518-a2d96cf9ddbd" providerId="ADAL" clId="{BF412E4A-BA95-4AB4-B5FE-311244134644}" dt="2026-02-26T16:08:53.624" v="71881" actId="20577"/>
        <pc:sldMkLst>
          <pc:docMk/>
          <pc:sldMk cId="3671253000" sldId="348"/>
        </pc:sldMkLst>
        <pc:spChg chg="mod">
          <ac:chgData name="Maria Forsberg Kristoffersen" userId="d30d1cd4-c1d6-4122-9518-a2d96cf9ddbd" providerId="ADAL" clId="{BF412E4A-BA95-4AB4-B5FE-311244134644}" dt="2026-02-26T16:08:53.624" v="71881" actId="20577"/>
          <ac:spMkLst>
            <pc:docMk/>
            <pc:sldMk cId="3671253000" sldId="348"/>
            <ac:spMk id="3" creationId="{EEABF13A-1AA5-F604-4919-284B3F851640}"/>
          </ac:spMkLst>
        </pc:spChg>
        <pc:spChg chg="mod">
          <ac:chgData name="Maria Forsberg Kristoffersen" userId="d30d1cd4-c1d6-4122-9518-a2d96cf9ddbd" providerId="ADAL" clId="{BF412E4A-BA95-4AB4-B5FE-311244134644}" dt="2026-02-20T09:36:05.674" v="67128" actId="1036"/>
          <ac:spMkLst>
            <pc:docMk/>
            <pc:sldMk cId="3671253000" sldId="348"/>
            <ac:spMk id="5" creationId="{06AB8788-025B-DC1F-7358-EDCD2E65663E}"/>
          </ac:spMkLst>
        </pc:spChg>
        <pc:spChg chg="add mod">
          <ac:chgData name="Maria Forsberg Kristoffersen" userId="d30d1cd4-c1d6-4122-9518-a2d96cf9ddbd" providerId="ADAL" clId="{BF412E4A-BA95-4AB4-B5FE-311244134644}" dt="2026-02-09T17:05:28.651" v="52379" actId="20577"/>
          <ac:spMkLst>
            <pc:docMk/>
            <pc:sldMk cId="3671253000" sldId="348"/>
            <ac:spMk id="8" creationId="{C10FDBFB-8305-6E8A-E8FF-9BE99808437A}"/>
          </ac:spMkLst>
        </pc:spChg>
        <pc:picChg chg="add mod">
          <ac:chgData name="Maria Forsberg Kristoffersen" userId="d30d1cd4-c1d6-4122-9518-a2d96cf9ddbd" providerId="ADAL" clId="{BF412E4A-BA95-4AB4-B5FE-311244134644}" dt="2026-02-09T17:08:56.400" v="52544" actId="14100"/>
          <ac:picMkLst>
            <pc:docMk/>
            <pc:sldMk cId="3671253000" sldId="348"/>
            <ac:picMk id="6" creationId="{C86675E2-53D9-424A-571A-2A11DF8847CE}"/>
          </ac:picMkLst>
        </pc:picChg>
      </pc:sldChg>
      <pc:sldChg chg="addSp modSp new mod ord">
        <pc:chgData name="Maria Forsberg Kristoffersen" userId="d30d1cd4-c1d6-4122-9518-a2d96cf9ddbd" providerId="ADAL" clId="{BF412E4A-BA95-4AB4-B5FE-311244134644}" dt="2026-02-25T18:18:09.852" v="71240" actId="1076"/>
        <pc:sldMkLst>
          <pc:docMk/>
          <pc:sldMk cId="2630130636" sldId="362"/>
        </pc:sldMkLst>
        <pc:spChg chg="mod">
          <ac:chgData name="Maria Forsberg Kristoffersen" userId="d30d1cd4-c1d6-4122-9518-a2d96cf9ddbd" providerId="ADAL" clId="{BF412E4A-BA95-4AB4-B5FE-311244134644}" dt="2026-02-25T17:52:18.896" v="71077" actId="20577"/>
          <ac:spMkLst>
            <pc:docMk/>
            <pc:sldMk cId="2630130636" sldId="362"/>
            <ac:spMk id="3" creationId="{75AA7F49-98AF-CAAA-3027-8F9B442BACD8}"/>
          </ac:spMkLst>
        </pc:spChg>
        <pc:spChg chg="mod">
          <ac:chgData name="Maria Forsberg Kristoffersen" userId="d30d1cd4-c1d6-4122-9518-a2d96cf9ddbd" providerId="ADAL" clId="{BF412E4A-BA95-4AB4-B5FE-311244134644}" dt="2026-02-24T16:14:25.399" v="68914" actId="20577"/>
          <ac:spMkLst>
            <pc:docMk/>
            <pc:sldMk cId="2630130636" sldId="362"/>
            <ac:spMk id="5" creationId="{DFBA0F61-4D73-FF7C-DCA1-133EB1E0AD3A}"/>
          </ac:spMkLst>
        </pc:spChg>
        <pc:picChg chg="add mod">
          <ac:chgData name="Maria Forsberg Kristoffersen" userId="d30d1cd4-c1d6-4122-9518-a2d96cf9ddbd" providerId="ADAL" clId="{BF412E4A-BA95-4AB4-B5FE-311244134644}" dt="2026-02-25T18:18:09.852" v="71240" actId="1076"/>
          <ac:picMkLst>
            <pc:docMk/>
            <pc:sldMk cId="2630130636" sldId="362"/>
            <ac:picMk id="7" creationId="{0C484794-D59B-2F29-8146-6BB692BB46AE}"/>
          </ac:picMkLst>
        </pc:picChg>
      </pc:sldChg>
      <pc:sldChg chg="delSp modSp new mod ord modShow">
        <pc:chgData name="Maria Forsberg Kristoffersen" userId="d30d1cd4-c1d6-4122-9518-a2d96cf9ddbd" providerId="ADAL" clId="{BF412E4A-BA95-4AB4-B5FE-311244134644}" dt="2026-02-26T16:07:30.234" v="71854" actId="20577"/>
        <pc:sldMkLst>
          <pc:docMk/>
          <pc:sldMk cId="4163983752" sldId="364"/>
        </pc:sldMkLst>
        <pc:spChg chg="mod">
          <ac:chgData name="Maria Forsberg Kristoffersen" userId="d30d1cd4-c1d6-4122-9518-a2d96cf9ddbd" providerId="ADAL" clId="{BF412E4A-BA95-4AB4-B5FE-311244134644}" dt="2026-02-20T13:21:17.813" v="68452" actId="20577"/>
          <ac:spMkLst>
            <pc:docMk/>
            <pc:sldMk cId="4163983752" sldId="364"/>
            <ac:spMk id="3" creationId="{7178D7EE-93D1-C781-0F52-4F01060B1BBA}"/>
          </ac:spMkLst>
        </pc:spChg>
        <pc:spChg chg="mod">
          <ac:chgData name="Maria Forsberg Kristoffersen" userId="d30d1cd4-c1d6-4122-9518-a2d96cf9ddbd" providerId="ADAL" clId="{BF412E4A-BA95-4AB4-B5FE-311244134644}" dt="2026-02-26T16:07:30.234" v="71854" actId="20577"/>
          <ac:spMkLst>
            <pc:docMk/>
            <pc:sldMk cId="4163983752" sldId="364"/>
            <ac:spMk id="5" creationId="{7E768650-6BF2-E117-96E1-BD7F61AF61E0}"/>
          </ac:spMkLst>
        </pc:spChg>
      </pc:sldChg>
      <pc:sldChg chg="addSp delSp modSp new del mod ord modShow">
        <pc:chgData name="Maria Forsberg Kristoffersen" userId="d30d1cd4-c1d6-4122-9518-a2d96cf9ddbd" providerId="ADAL" clId="{BF412E4A-BA95-4AB4-B5FE-311244134644}" dt="2026-02-25T18:17:59.652" v="71239" actId="47"/>
        <pc:sldMkLst>
          <pc:docMk/>
          <pc:sldMk cId="2978816367" sldId="367"/>
        </pc:sldMkLst>
      </pc:sldChg>
      <pc:sldChg chg="addSp delSp modSp new del mod ord modShow">
        <pc:chgData name="Maria Forsberg Kristoffersen" userId="d30d1cd4-c1d6-4122-9518-a2d96cf9ddbd" providerId="ADAL" clId="{BF412E4A-BA95-4AB4-B5FE-311244134644}" dt="2026-02-26T16:07:14.252" v="71845" actId="47"/>
        <pc:sldMkLst>
          <pc:docMk/>
          <pc:sldMk cId="1418181273" sldId="369"/>
        </pc:sldMkLst>
        <pc:spChg chg="mod">
          <ac:chgData name="Maria Forsberg Kristoffersen" userId="d30d1cd4-c1d6-4122-9518-a2d96cf9ddbd" providerId="ADAL" clId="{BF412E4A-BA95-4AB4-B5FE-311244134644}" dt="2026-02-20T12:22:43.518" v="68385" actId="20577"/>
          <ac:spMkLst>
            <pc:docMk/>
            <pc:sldMk cId="1418181273" sldId="369"/>
            <ac:spMk id="3" creationId="{5584DB84-C43E-0CDF-81DE-99E5643BD480}"/>
          </ac:spMkLst>
        </pc:spChg>
        <pc:spChg chg="mod">
          <ac:chgData name="Maria Forsberg Kristoffersen" userId="d30d1cd4-c1d6-4122-9518-a2d96cf9ddbd" providerId="ADAL" clId="{BF412E4A-BA95-4AB4-B5FE-311244134644}" dt="2026-02-20T10:57:22.269" v="68219" actId="20577"/>
          <ac:spMkLst>
            <pc:docMk/>
            <pc:sldMk cId="1418181273" sldId="369"/>
            <ac:spMk id="5" creationId="{74CE5662-FC22-0EE7-7A8C-A945B5621566}"/>
          </ac:spMkLst>
        </pc:spChg>
      </pc:sldChg>
      <pc:sldChg chg="modSp new del mod modShow">
        <pc:chgData name="Maria Forsberg Kristoffersen" userId="d30d1cd4-c1d6-4122-9518-a2d96cf9ddbd" providerId="ADAL" clId="{BF412E4A-BA95-4AB4-B5FE-311244134644}" dt="2026-02-26T16:07:12.530" v="71844" actId="47"/>
        <pc:sldMkLst>
          <pc:docMk/>
          <pc:sldMk cId="1825090958" sldId="370"/>
        </pc:sldMkLst>
        <pc:spChg chg="mod">
          <ac:chgData name="Maria Forsberg Kristoffersen" userId="d30d1cd4-c1d6-4122-9518-a2d96cf9ddbd" providerId="ADAL" clId="{BF412E4A-BA95-4AB4-B5FE-311244134644}" dt="2026-02-20T13:08:34.528" v="68425" actId="20577"/>
          <ac:spMkLst>
            <pc:docMk/>
            <pc:sldMk cId="1825090958" sldId="370"/>
            <ac:spMk id="2" creationId="{D6A73A83-753C-B6F5-CC05-EFFCA4320A61}"/>
          </ac:spMkLst>
        </pc:spChg>
        <pc:spChg chg="mod">
          <ac:chgData name="Maria Forsberg Kristoffersen" userId="d30d1cd4-c1d6-4122-9518-a2d96cf9ddbd" providerId="ADAL" clId="{BF412E4A-BA95-4AB4-B5FE-311244134644}" dt="2026-02-26T15:29:59.997" v="71838" actId="20577"/>
          <ac:spMkLst>
            <pc:docMk/>
            <pc:sldMk cId="1825090958" sldId="370"/>
            <ac:spMk id="3" creationId="{F5820BF2-A16A-36C6-FFB6-07CB03AECAFB}"/>
          </ac:spMkLst>
        </pc:spChg>
        <pc:spChg chg="mod">
          <ac:chgData name="Maria Forsberg Kristoffersen" userId="d30d1cd4-c1d6-4122-9518-a2d96cf9ddbd" providerId="ADAL" clId="{BF412E4A-BA95-4AB4-B5FE-311244134644}" dt="2026-02-26T15:29:01.985" v="71754" actId="20577"/>
          <ac:spMkLst>
            <pc:docMk/>
            <pc:sldMk cId="1825090958" sldId="370"/>
            <ac:spMk id="5" creationId="{9709120E-3DE2-539F-B14A-1189347DBBB5}"/>
          </ac:spMkLst>
        </pc:spChg>
      </pc:sldChg>
      <pc:sldChg chg="addSp delSp modSp new mod">
        <pc:chgData name="Maria Forsberg Kristoffersen" userId="d30d1cd4-c1d6-4122-9518-a2d96cf9ddbd" providerId="ADAL" clId="{BF412E4A-BA95-4AB4-B5FE-311244134644}" dt="2026-02-26T08:46:59.918" v="71746" actId="5793"/>
        <pc:sldMkLst>
          <pc:docMk/>
          <pc:sldMk cId="2349131228" sldId="371"/>
        </pc:sldMkLst>
        <pc:spChg chg="add">
          <ac:chgData name="Maria Forsberg Kristoffersen" userId="d30d1cd4-c1d6-4122-9518-a2d96cf9ddbd" providerId="ADAL" clId="{BF412E4A-BA95-4AB4-B5FE-311244134644}" dt="2026-02-25T18:00:50.649" v="71209"/>
          <ac:spMkLst>
            <pc:docMk/>
            <pc:sldMk cId="2349131228" sldId="371"/>
            <ac:spMk id="2" creationId="{111189E4-9425-9BA3-FFD9-0213013A578A}"/>
          </ac:spMkLst>
        </pc:spChg>
        <pc:spChg chg="add mod">
          <ac:chgData name="Maria Forsberg Kristoffersen" userId="d30d1cd4-c1d6-4122-9518-a2d96cf9ddbd" providerId="ADAL" clId="{BF412E4A-BA95-4AB4-B5FE-311244134644}" dt="2026-02-26T08:46:59.918" v="71746" actId="5793"/>
          <ac:spMkLst>
            <pc:docMk/>
            <pc:sldMk cId="2349131228" sldId="371"/>
            <ac:spMk id="3" creationId="{8CA1AFD2-914F-9D57-621B-BA792FD5534D}"/>
          </ac:spMkLst>
        </pc:spChg>
        <pc:spChg chg="mod">
          <ac:chgData name="Maria Forsberg Kristoffersen" userId="d30d1cd4-c1d6-4122-9518-a2d96cf9ddbd" providerId="ADAL" clId="{BF412E4A-BA95-4AB4-B5FE-311244134644}" dt="2026-02-25T18:28:36.425" v="71270" actId="20577"/>
          <ac:spMkLst>
            <pc:docMk/>
            <pc:sldMk cId="2349131228" sldId="371"/>
            <ac:spMk id="5" creationId="{94D96777-C598-23E5-DAED-D08A59442432}"/>
          </ac:spMkLst>
        </pc:spChg>
        <pc:spChg chg="add mod">
          <ac:chgData name="Maria Forsberg Kristoffersen" userId="d30d1cd4-c1d6-4122-9518-a2d96cf9ddbd" providerId="ADAL" clId="{BF412E4A-BA95-4AB4-B5FE-311244134644}" dt="2026-02-20T10:37:50.988" v="68153" actId="478"/>
          <ac:spMkLst>
            <pc:docMk/>
            <pc:sldMk cId="2349131228" sldId="371"/>
            <ac:spMk id="6" creationId="{C78F1934-FC87-A6B5-3E26-57F1331B734E}"/>
          </ac:spMkLst>
        </pc:spChg>
      </pc:sldChg>
      <pc:sldChg chg="modSp new del mod modShow">
        <pc:chgData name="Maria Forsberg Kristoffersen" userId="d30d1cd4-c1d6-4122-9518-a2d96cf9ddbd" providerId="ADAL" clId="{BF412E4A-BA95-4AB4-B5FE-311244134644}" dt="2026-02-26T16:07:20.882" v="71846" actId="47"/>
        <pc:sldMkLst>
          <pc:docMk/>
          <pc:sldMk cId="2472194567" sldId="372"/>
        </pc:sldMkLst>
        <pc:spChg chg="mod">
          <ac:chgData name="Maria Forsberg Kristoffersen" userId="d30d1cd4-c1d6-4122-9518-a2d96cf9ddbd" providerId="ADAL" clId="{BF412E4A-BA95-4AB4-B5FE-311244134644}" dt="2026-02-20T10:26:21.595" v="68130" actId="20577"/>
          <ac:spMkLst>
            <pc:docMk/>
            <pc:sldMk cId="2472194567" sldId="372"/>
            <ac:spMk id="3" creationId="{AAAE76CE-53F3-64CF-1937-F8A4A1190CB4}"/>
          </ac:spMkLst>
        </pc:spChg>
        <pc:spChg chg="mod">
          <ac:chgData name="Maria Forsberg Kristoffersen" userId="d30d1cd4-c1d6-4122-9518-a2d96cf9ddbd" providerId="ADAL" clId="{BF412E4A-BA95-4AB4-B5FE-311244134644}" dt="2026-02-20T11:00:37.749" v="68370" actId="20577"/>
          <ac:spMkLst>
            <pc:docMk/>
            <pc:sldMk cId="2472194567" sldId="372"/>
            <ac:spMk id="5" creationId="{5C8E078D-577A-0CF3-1A85-E18A612A1FD4}"/>
          </ac:spMkLst>
        </pc:spChg>
      </pc:sldChg>
      <pc:sldChg chg="addSp delSp modSp new mod ord">
        <pc:chgData name="Maria Forsberg Kristoffersen" userId="d30d1cd4-c1d6-4122-9518-a2d96cf9ddbd" providerId="ADAL" clId="{BF412E4A-BA95-4AB4-B5FE-311244134644}" dt="2026-02-25T17:30:06.792" v="69463"/>
        <pc:sldMkLst>
          <pc:docMk/>
          <pc:sldMk cId="1947354017" sldId="373"/>
        </pc:sldMkLst>
        <pc:spChg chg="mod">
          <ac:chgData name="Maria Forsberg Kristoffersen" userId="d30d1cd4-c1d6-4122-9518-a2d96cf9ddbd" providerId="ADAL" clId="{BF412E4A-BA95-4AB4-B5FE-311244134644}" dt="2026-02-24T16:13:11.564" v="68770" actId="20577"/>
          <ac:spMkLst>
            <pc:docMk/>
            <pc:sldMk cId="1947354017" sldId="373"/>
            <ac:spMk id="5" creationId="{8AC9D7B6-9387-E68D-FB74-68D7E2E2C98E}"/>
          </ac:spMkLst>
        </pc:spChg>
        <pc:picChg chg="add mod ord">
          <ac:chgData name="Maria Forsberg Kristoffersen" userId="d30d1cd4-c1d6-4122-9518-a2d96cf9ddbd" providerId="ADAL" clId="{BF412E4A-BA95-4AB4-B5FE-311244134644}" dt="2026-02-24T16:13:00.487" v="68743" actId="14100"/>
          <ac:picMkLst>
            <pc:docMk/>
            <pc:sldMk cId="1947354017" sldId="373"/>
            <ac:picMk id="7" creationId="{42CDE87E-FB7A-875A-3320-BDBDBC2C2104}"/>
          </ac:picMkLst>
        </pc:picChg>
      </pc:sldChg>
      <pc:sldChg chg="addSp delSp modSp new mod ord">
        <pc:chgData name="Maria Forsberg Kristoffersen" userId="d30d1cd4-c1d6-4122-9518-a2d96cf9ddbd" providerId="ADAL" clId="{BF412E4A-BA95-4AB4-B5FE-311244134644}" dt="2026-02-26T08:47:24.180" v="71750" actId="14100"/>
        <pc:sldMkLst>
          <pc:docMk/>
          <pc:sldMk cId="1483292476" sldId="374"/>
        </pc:sldMkLst>
        <pc:spChg chg="mod">
          <ac:chgData name="Maria Forsberg Kristoffersen" userId="d30d1cd4-c1d6-4122-9518-a2d96cf9ddbd" providerId="ADAL" clId="{BF412E4A-BA95-4AB4-B5FE-311244134644}" dt="2026-02-26T08:47:24.180" v="71750" actId="14100"/>
          <ac:spMkLst>
            <pc:docMk/>
            <pc:sldMk cId="1483292476" sldId="374"/>
            <ac:spMk id="5" creationId="{52A6C3AF-4D0C-3A46-BFAC-3DE36967ECE8}"/>
          </ac:spMkLst>
        </pc:spChg>
        <pc:spChg chg="add mod">
          <ac:chgData name="Maria Forsberg Kristoffersen" userId="d30d1cd4-c1d6-4122-9518-a2d96cf9ddbd" providerId="ADAL" clId="{BF412E4A-BA95-4AB4-B5FE-311244134644}" dt="2026-02-26T08:06:56.235" v="71700" actId="20577"/>
          <ac:spMkLst>
            <pc:docMk/>
            <pc:sldMk cId="1483292476" sldId="374"/>
            <ac:spMk id="9" creationId="{E49F12F6-99DE-EF96-7BE5-EB971634B79E}"/>
          </ac:spMkLst>
        </pc:spChg>
        <pc:picChg chg="add mod ord">
          <ac:chgData name="Maria Forsberg Kristoffersen" userId="d30d1cd4-c1d6-4122-9518-a2d96cf9ddbd" providerId="ADAL" clId="{BF412E4A-BA95-4AB4-B5FE-311244134644}" dt="2026-02-25T18:18:18.409" v="71241" actId="14100"/>
          <ac:picMkLst>
            <pc:docMk/>
            <pc:sldMk cId="1483292476" sldId="374"/>
            <ac:picMk id="7" creationId="{0D938F7B-B060-3820-4354-E9A4917FDB61}"/>
          </ac:picMkLst>
        </pc:picChg>
      </pc:sldChg>
      <pc:sldChg chg="addSp modSp new mod ord">
        <pc:chgData name="Maria Forsberg Kristoffersen" userId="d30d1cd4-c1d6-4122-9518-a2d96cf9ddbd" providerId="ADAL" clId="{BF412E4A-BA95-4AB4-B5FE-311244134644}" dt="2026-02-25T17:49:24.866" v="70858" actId="113"/>
        <pc:sldMkLst>
          <pc:docMk/>
          <pc:sldMk cId="2832364199" sldId="375"/>
        </pc:sldMkLst>
        <pc:spChg chg="mod">
          <ac:chgData name="Maria Forsberg Kristoffersen" userId="d30d1cd4-c1d6-4122-9518-a2d96cf9ddbd" providerId="ADAL" clId="{BF412E4A-BA95-4AB4-B5FE-311244134644}" dt="2026-02-25T17:38:04.727" v="69816" actId="1076"/>
          <ac:spMkLst>
            <pc:docMk/>
            <pc:sldMk cId="2832364199" sldId="375"/>
            <ac:spMk id="3" creationId="{FD05E7F1-6B13-ADB9-CFBD-59B230D22F7D}"/>
          </ac:spMkLst>
        </pc:spChg>
        <pc:spChg chg="mod">
          <ac:chgData name="Maria Forsberg Kristoffersen" userId="d30d1cd4-c1d6-4122-9518-a2d96cf9ddbd" providerId="ADAL" clId="{BF412E4A-BA95-4AB4-B5FE-311244134644}" dt="2026-02-25T17:49:24.866" v="70858" actId="113"/>
          <ac:spMkLst>
            <pc:docMk/>
            <pc:sldMk cId="2832364199" sldId="375"/>
            <ac:spMk id="5" creationId="{B122B1A6-6523-C22C-6EA9-73976F2C0F62}"/>
          </ac:spMkLst>
        </pc:spChg>
        <pc:spChg chg="add">
          <ac:chgData name="Maria Forsberg Kristoffersen" userId="d30d1cd4-c1d6-4122-9518-a2d96cf9ddbd" providerId="ADAL" clId="{BF412E4A-BA95-4AB4-B5FE-311244134644}" dt="2026-02-25T17:35:47.899" v="69676"/>
          <ac:spMkLst>
            <pc:docMk/>
            <pc:sldMk cId="2832364199" sldId="375"/>
            <ac:spMk id="6" creationId="{6F4DAEE7-43BB-1A91-1C07-FF734B25165F}"/>
          </ac:spMkLst>
        </pc:spChg>
        <pc:spChg chg="add">
          <ac:chgData name="Maria Forsberg Kristoffersen" userId="d30d1cd4-c1d6-4122-9518-a2d96cf9ddbd" providerId="ADAL" clId="{BF412E4A-BA95-4AB4-B5FE-311244134644}" dt="2026-02-25T17:35:52.523" v="69677"/>
          <ac:spMkLst>
            <pc:docMk/>
            <pc:sldMk cId="2832364199" sldId="375"/>
            <ac:spMk id="7" creationId="{84A76E1B-63AF-93A5-784A-0597D6D38EA5}"/>
          </ac:spMkLst>
        </pc:spChg>
      </pc:sldChg>
      <pc:sldChg chg="modSp new mod">
        <pc:chgData name="Maria Forsberg Kristoffersen" userId="d30d1cd4-c1d6-4122-9518-a2d96cf9ddbd" providerId="ADAL" clId="{BF412E4A-BA95-4AB4-B5FE-311244134644}" dt="2026-02-26T07:51:08.256" v="71691" actId="14100"/>
        <pc:sldMkLst>
          <pc:docMk/>
          <pc:sldMk cId="3271314364" sldId="376"/>
        </pc:sldMkLst>
        <pc:spChg chg="mod">
          <ac:chgData name="Maria Forsberg Kristoffersen" userId="d30d1cd4-c1d6-4122-9518-a2d96cf9ddbd" providerId="ADAL" clId="{BF412E4A-BA95-4AB4-B5FE-311244134644}" dt="2026-02-25T17:49:46.149" v="70860" actId="113"/>
          <ac:spMkLst>
            <pc:docMk/>
            <pc:sldMk cId="3271314364" sldId="376"/>
            <ac:spMk id="3" creationId="{BF4BAE0D-1B23-558E-8FD9-C8CDE791F829}"/>
          </ac:spMkLst>
        </pc:spChg>
        <pc:spChg chg="mod">
          <ac:chgData name="Maria Forsberg Kristoffersen" userId="d30d1cd4-c1d6-4122-9518-a2d96cf9ddbd" providerId="ADAL" clId="{BF412E4A-BA95-4AB4-B5FE-311244134644}" dt="2026-02-26T07:51:08.256" v="71691" actId="14100"/>
          <ac:spMkLst>
            <pc:docMk/>
            <pc:sldMk cId="3271314364" sldId="376"/>
            <ac:spMk id="5" creationId="{452DE545-0AC2-5832-FDA3-DC04204998CC}"/>
          </ac:spMkLst>
        </pc:spChg>
      </pc:sldChg>
      <pc:sldChg chg="modSp new del mod">
        <pc:chgData name="Maria Forsberg Kristoffersen" userId="d30d1cd4-c1d6-4122-9518-a2d96cf9ddbd" providerId="ADAL" clId="{BF412E4A-BA95-4AB4-B5FE-311244134644}" dt="2026-02-26T08:45:50.520" v="71702" actId="47"/>
        <pc:sldMkLst>
          <pc:docMk/>
          <pc:sldMk cId="1949291061" sldId="377"/>
        </pc:sldMkLst>
        <pc:spChg chg="mod">
          <ac:chgData name="Maria Forsberg Kristoffersen" userId="d30d1cd4-c1d6-4122-9518-a2d96cf9ddbd" providerId="ADAL" clId="{BF412E4A-BA95-4AB4-B5FE-311244134644}" dt="2026-02-25T20:14:26.689" v="71678" actId="20577"/>
          <ac:spMkLst>
            <pc:docMk/>
            <pc:sldMk cId="1949291061" sldId="377"/>
            <ac:spMk id="3" creationId="{6C4ADB7A-302E-4C5D-F048-5E3CDE39A60A}"/>
          </ac:spMkLst>
        </pc:spChg>
        <pc:spChg chg="mod">
          <ac:chgData name="Maria Forsberg Kristoffersen" userId="d30d1cd4-c1d6-4122-9518-a2d96cf9ddbd" providerId="ADAL" clId="{BF412E4A-BA95-4AB4-B5FE-311244134644}" dt="2026-02-25T20:13:16.653" v="71483" actId="20577"/>
          <ac:spMkLst>
            <pc:docMk/>
            <pc:sldMk cId="1949291061" sldId="377"/>
            <ac:spMk id="5" creationId="{53697729-DE37-F334-2FF0-BC7959C790EF}"/>
          </ac:spMkLst>
        </pc:spChg>
      </pc:sldChg>
      <pc:sldChg chg="add del">
        <pc:chgData name="Maria Forsberg Kristoffersen" userId="d30d1cd4-c1d6-4122-9518-a2d96cf9ddbd" providerId="ADAL" clId="{BF412E4A-BA95-4AB4-B5FE-311244134644}" dt="2026-02-26T10:34:18.507" v="71752" actId="47"/>
        <pc:sldMkLst>
          <pc:docMk/>
          <pc:sldMk cId="3141320283" sldId="3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26.02.2026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33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FF0000"/>
                </a:solidFill>
              </a:rPr>
              <a:t>Vi har mulighet til å følge opp feilene de får i administrasjon. Hvis de gir oss korrelasjons-iden i hendelsene som feiler kan vi undersøke det dypere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461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26.02.2026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26.02.2026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26.02.2026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26.02.2026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26.02.2026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26.02.2026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26.02.2026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26.02.2026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1787396100/Utdanningssressurser+over+i+Be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  <a:br>
              <a:rPr lang="nb-NO" sz="4000" dirty="0"/>
            </a:br>
            <a:r>
              <a:rPr lang="nb-NO" sz="4000" dirty="0"/>
              <a:t>Test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 dirty="0"/>
              <a:t>26.02.26/Teams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78D7EE-93D1-C781-0F52-4F01060B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3" y="1795912"/>
            <a:ext cx="10154444" cy="4047839"/>
          </a:xfrm>
        </p:spPr>
        <p:txBody>
          <a:bodyPr/>
          <a:lstStyle/>
          <a:p>
            <a:r>
              <a:rPr lang="nb-NO" dirty="0"/>
              <a:t>Torsdag ettermiddag innen kl. 23:59. </a:t>
            </a:r>
          </a:p>
          <a:p>
            <a:pPr lvl="1"/>
            <a:r>
              <a:rPr lang="nb-NO" dirty="0"/>
              <a:t>fylkenes tjenester slutter å lese fra FINT og InSchool</a:t>
            </a:r>
          </a:p>
          <a:p>
            <a:r>
              <a:rPr lang="nb-NO" dirty="0"/>
              <a:t>Fredag</a:t>
            </a:r>
          </a:p>
          <a:p>
            <a:pPr lvl="1"/>
            <a:r>
              <a:rPr lang="nb-NO" dirty="0" err="1"/>
              <a:t>Novari</a:t>
            </a:r>
            <a:r>
              <a:rPr lang="nb-NO" dirty="0"/>
              <a:t> legger om sine API tjenester til produksjon på v.4. </a:t>
            </a:r>
          </a:p>
          <a:p>
            <a:pPr lvl="1"/>
            <a:r>
              <a:rPr lang="nb-NO" dirty="0"/>
              <a:t>InSchool legger om alle dataelementer til core2 på v4 i produksjon for samtlige fylker</a:t>
            </a:r>
          </a:p>
          <a:p>
            <a:pPr lvl="1"/>
            <a:r>
              <a:rPr lang="nb-NO" dirty="0" err="1"/>
              <a:t>Novari</a:t>
            </a:r>
            <a:r>
              <a:rPr lang="nb-NO" dirty="0"/>
              <a:t> og InSchool bruker helgen til å overvåke og sjekke at FINT core2 og InSchool fungerer stabilt </a:t>
            </a:r>
          </a:p>
          <a:p>
            <a:pPr lvl="1"/>
            <a:r>
              <a:rPr lang="nb-NO" dirty="0"/>
              <a:t>gjør nødvendige tiltak for å sikre stabilitet </a:t>
            </a:r>
          </a:p>
          <a:p>
            <a:pPr lvl="1"/>
            <a:endParaRPr lang="nb-NO" dirty="0"/>
          </a:p>
          <a:p>
            <a:r>
              <a:rPr lang="nb-NO" dirty="0"/>
              <a:t>Mandag</a:t>
            </a:r>
          </a:p>
          <a:p>
            <a:pPr lvl="1"/>
            <a:r>
              <a:rPr lang="nb-NO" dirty="0" err="1"/>
              <a:t>Novari</a:t>
            </a:r>
            <a:r>
              <a:rPr lang="nb-NO" dirty="0"/>
              <a:t> og </a:t>
            </a:r>
            <a:r>
              <a:rPr lang="nb-NO" dirty="0" err="1"/>
              <a:t>Inschool</a:t>
            </a:r>
            <a:r>
              <a:rPr lang="nb-NO" dirty="0"/>
              <a:t> inviterer til Kick-</a:t>
            </a:r>
            <a:r>
              <a:rPr lang="nb-NO" dirty="0" err="1"/>
              <a:t>off</a:t>
            </a:r>
            <a:r>
              <a:rPr lang="nb-NO" dirty="0"/>
              <a:t> sammen med fylkene kl.10:00 med status </a:t>
            </a:r>
          </a:p>
          <a:p>
            <a:pPr lvl="1"/>
            <a:r>
              <a:rPr lang="nb-NO" dirty="0"/>
              <a:t>Det er forventet at Fylkene kan starte omlegging av sine tjenester sammen med tredjepart samme dag</a:t>
            </a:r>
          </a:p>
          <a:p>
            <a:pPr lvl="2"/>
            <a:r>
              <a:rPr lang="nb-NO" dirty="0"/>
              <a:t>Unntak: dersom det er store utfordringer med FINT og </a:t>
            </a:r>
            <a:r>
              <a:rPr lang="nb-NO" dirty="0" err="1"/>
              <a:t>Inschool</a:t>
            </a:r>
            <a:r>
              <a:rPr lang="nb-NO" dirty="0"/>
              <a:t> i produksjon</a:t>
            </a:r>
          </a:p>
          <a:p>
            <a:pPr lvl="1"/>
            <a:r>
              <a:rPr lang="nb-NO" dirty="0"/>
              <a:t>Operative </a:t>
            </a:r>
            <a:r>
              <a:rPr lang="nb-NO" dirty="0" err="1"/>
              <a:t>teamsrom</a:t>
            </a:r>
            <a:r>
              <a:rPr lang="nb-NO" dirty="0"/>
              <a:t> som bemannes av </a:t>
            </a:r>
            <a:r>
              <a:rPr lang="nb-NO" dirty="0" err="1"/>
              <a:t>Novari</a:t>
            </a:r>
            <a:r>
              <a:rPr lang="nb-NO" dirty="0"/>
              <a:t> (og trolig InSchool) vil settes opp de påfølgende dagene etter produksjon</a:t>
            </a:r>
          </a:p>
          <a:p>
            <a:pPr lvl="1"/>
            <a:r>
              <a:rPr lang="nb-NO" dirty="0"/>
              <a:t>Innen uken er omme er målet at de fleste tjenester (i </a:t>
            </a:r>
            <a:r>
              <a:rPr lang="nb-NO" dirty="0" err="1"/>
              <a:t>Novai</a:t>
            </a:r>
            <a:r>
              <a:rPr lang="nb-NO" dirty="0"/>
              <a:t> og ute i fylkene) kjører på v.4 i produksjon</a:t>
            </a:r>
          </a:p>
          <a:p>
            <a:pPr lvl="2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5BB41F9-077A-E58D-7B78-A1653B03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10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7E768650-6BF2-E117-96E1-BD7F61AF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78" y="873794"/>
            <a:ext cx="10154444" cy="769442"/>
          </a:xfrm>
        </p:spPr>
        <p:txBody>
          <a:bodyPr/>
          <a:lstStyle/>
          <a:p>
            <a:r>
              <a:rPr lang="nb-NO" dirty="0"/>
              <a:t>Slik legger vi opp produksjonsløpet i april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98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26 februar 2026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400" dirty="0"/>
              <a:t>1. </a:t>
            </a:r>
            <a:r>
              <a:rPr lang="nb-NO" sz="2400" dirty="0">
                <a:latin typeface="Brockmann"/>
              </a:rPr>
              <a:t>Status fra </a:t>
            </a:r>
            <a:r>
              <a:rPr lang="nb-NO" sz="2400" dirty="0" err="1">
                <a:latin typeface="Brockmann"/>
              </a:rPr>
              <a:t>Novari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 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2. Status fra InSchool</a:t>
            </a:r>
            <a:br>
              <a:rPr lang="nb-NO" sz="2400" dirty="0">
                <a:latin typeface="Brockmann"/>
              </a:rPr>
            </a:b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3. Veien videre</a:t>
            </a:r>
            <a:br>
              <a:rPr lang="nb-NO" sz="2400" dirty="0">
                <a:latin typeface="Brockmann"/>
              </a:rPr>
            </a:b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BF13A-1AA5-F604-4919-284B3F85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3" y="1782424"/>
            <a:ext cx="5077221" cy="4578006"/>
          </a:xfrm>
        </p:spPr>
        <p:txBody>
          <a:bodyPr/>
          <a:lstStyle/>
          <a:p>
            <a:r>
              <a:rPr lang="nb-NO" sz="1700" dirty="0">
                <a:solidFill>
                  <a:srgbClr val="081307"/>
                </a:solidFill>
              </a:rPr>
              <a:t>Av 32 ressurser, er nå 29 ressurser lagt over i Beta</a:t>
            </a:r>
          </a:p>
          <a:p>
            <a:r>
              <a:rPr lang="nb-NO" sz="1700" dirty="0">
                <a:solidFill>
                  <a:srgbClr val="081307"/>
                </a:solidFill>
              </a:rPr>
              <a:t>Elev</a:t>
            </a:r>
            <a:r>
              <a:rPr lang="nb-NO" sz="1700">
                <a:solidFill>
                  <a:srgbClr val="081307"/>
                </a:solidFill>
              </a:rPr>
              <a:t>, programområde og </a:t>
            </a:r>
            <a:r>
              <a:rPr lang="nb-NO" sz="1700" dirty="0">
                <a:solidFill>
                  <a:srgbClr val="081307"/>
                </a:solidFill>
              </a:rPr>
              <a:t>utdanningsprogram  mangler</a:t>
            </a:r>
          </a:p>
          <a:p>
            <a:pPr marL="0" indent="0">
              <a:buNone/>
            </a:pPr>
            <a:endParaRPr lang="nb-NO" sz="1600" dirty="0">
              <a:solidFill>
                <a:srgbClr val="081307"/>
              </a:solidFill>
            </a:endParaRPr>
          </a:p>
          <a:p>
            <a:r>
              <a:rPr lang="nb-NO" sz="1700" dirty="0">
                <a:solidFill>
                  <a:srgbClr val="081307"/>
                </a:solidFill>
              </a:rPr>
              <a:t>Vi har ikke fått svar på om fraværsdata er viktig at blir lagt over nå for test av v.4. </a:t>
            </a:r>
          </a:p>
          <a:p>
            <a:pPr lvl="1"/>
            <a:r>
              <a:rPr lang="nb-NO" sz="1700" dirty="0" err="1">
                <a:solidFill>
                  <a:srgbClr val="081307"/>
                </a:solidFill>
              </a:rPr>
              <a:t>Elevfavær</a:t>
            </a:r>
            <a:endParaRPr lang="nb-NO" sz="1700" dirty="0">
              <a:solidFill>
                <a:srgbClr val="081307"/>
              </a:solidFill>
            </a:endParaRPr>
          </a:p>
          <a:p>
            <a:pPr lvl="1"/>
            <a:r>
              <a:rPr lang="nb-NO" sz="1700" dirty="0">
                <a:solidFill>
                  <a:srgbClr val="081307"/>
                </a:solidFill>
              </a:rPr>
              <a:t>Fraværsregistrering</a:t>
            </a:r>
          </a:p>
          <a:p>
            <a:pPr lvl="1"/>
            <a:r>
              <a:rPr lang="nb-NO" sz="1700" dirty="0">
                <a:solidFill>
                  <a:srgbClr val="081307"/>
                </a:solidFill>
              </a:rPr>
              <a:t>Fraværsoversikt</a:t>
            </a:r>
          </a:p>
          <a:p>
            <a:pPr lvl="1"/>
            <a:endParaRPr lang="nb-NO" sz="1700" dirty="0">
              <a:solidFill>
                <a:srgbClr val="081307"/>
              </a:solidFill>
            </a:endParaRPr>
          </a:p>
          <a:p>
            <a:pPr marL="0" indent="0">
              <a:buNone/>
            </a:pPr>
            <a:r>
              <a:rPr lang="nb-NO" sz="1700" dirty="0">
                <a:solidFill>
                  <a:srgbClr val="081307"/>
                </a:solidFill>
              </a:rPr>
              <a:t>Status legges ut her og listen er p.t oppdatert. </a:t>
            </a:r>
          </a:p>
          <a:p>
            <a:r>
              <a:rPr lang="nb-NO" sz="1600" dirty="0">
                <a:solidFill>
                  <a:srgbClr val="081307"/>
                </a:solidFill>
                <a:hlinkClick r:id="rId3"/>
              </a:rPr>
              <a:t>https://novari-iks.atlassian.net/wiki/spaces/informasjonsmodellen/pages/1787396100/Utdanningssressurser+over+i+Beta</a:t>
            </a:r>
            <a:endParaRPr lang="nb-NO" sz="1600" dirty="0">
              <a:solidFill>
                <a:srgbClr val="081307"/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9217CA-88A4-B9D9-EB55-16BD2C20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6AB8788-025B-DC1F-7358-EDCD2E65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78" y="983101"/>
            <a:ext cx="10154444" cy="769442"/>
          </a:xfrm>
        </p:spPr>
        <p:txBody>
          <a:bodyPr/>
          <a:lstStyle/>
          <a:p>
            <a:r>
              <a:rPr lang="nb-NO" dirty="0"/>
              <a:t>Status fra InSchool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10FDBFB-8305-6E8A-E8FF-9BE99808437A}"/>
              </a:ext>
            </a:extLst>
          </p:cNvPr>
          <p:cNvSpPr txBox="1">
            <a:spLocks/>
          </p:cNvSpPr>
          <p:nvPr/>
        </p:nvSpPr>
        <p:spPr>
          <a:xfrm>
            <a:off x="6421095" y="2064968"/>
            <a:ext cx="4993139" cy="3960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584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00" indent="-157957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Inter" panose="02000503000000020004" pitchFamily="2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52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ctr" latinLnBrk="0" hangingPunct="1">
              <a:lnSpc>
                <a:spcPct val="111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4pPr>
            <a:lvl5pPr marL="0" indent="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43" lvl="1" indent="0">
              <a:buNone/>
            </a:pPr>
            <a:endParaRPr lang="nb-NO" sz="1800" dirty="0"/>
          </a:p>
          <a:p>
            <a:pPr lvl="1"/>
            <a:endParaRPr lang="nb-NO" sz="1800" dirty="0"/>
          </a:p>
          <a:p>
            <a:endParaRPr lang="nb-NO" sz="1800" dirty="0"/>
          </a:p>
        </p:txBody>
      </p:sp>
      <p:pic>
        <p:nvPicPr>
          <p:cNvPr id="6" name="Bilde 5" descr="Et bilde som inneholder tekst&#10;&#10;KI-generert innhold kan være feil.">
            <a:extLst>
              <a:ext uri="{FF2B5EF4-FFF2-40B4-BE49-F238E27FC236}">
                <a16:creationId xmlns:a16="http://schemas.microsoft.com/office/drawing/2014/main" id="{C86675E2-53D9-424A-571A-2A11DF884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859" y="1924598"/>
            <a:ext cx="4469292" cy="35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ED07C31-D021-995A-77A2-8A07804623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 descr="Et bilde som inneholder tekst, skjermbilde, Font, line&#10;&#10;KI-generert innhold kan være feil.">
            <a:extLst>
              <a:ext uri="{FF2B5EF4-FFF2-40B4-BE49-F238E27FC236}">
                <a16:creationId xmlns:a16="http://schemas.microsoft.com/office/drawing/2014/main" id="{42CDE87E-FB7A-875A-3320-BDBDBC2C2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90" y="2326409"/>
            <a:ext cx="7089937" cy="229424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E3BC89-303B-1D3A-8B8A-A7224FC0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AC9D7B6-9387-E68D-FB74-68D7E2E2C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Oppdatering FINT EDU – teknisk arena</a:t>
            </a:r>
          </a:p>
        </p:txBody>
      </p:sp>
    </p:spTree>
    <p:extLst>
      <p:ext uri="{BB962C8B-B14F-4D97-AF65-F5344CB8AC3E}">
        <p14:creationId xmlns:p14="http://schemas.microsoft.com/office/powerpoint/2010/main" val="194735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D95542D-B52F-673D-27A5-8292D0FE7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05E7F1-6B13-ADB9-CFBD-59B230D22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445906"/>
            <a:ext cx="10154444" cy="3294856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/>
              <a:t>Status per i dag</a:t>
            </a:r>
            <a:endParaRPr lang="nb-NO" sz="1800" dirty="0"/>
          </a:p>
          <a:p>
            <a:r>
              <a:rPr lang="nb-NO" sz="1800" dirty="0"/>
              <a:t>Data synkroniseres ikke fast fra InSchool ITM til FINT beta</a:t>
            </a:r>
          </a:p>
          <a:p>
            <a:r>
              <a:rPr lang="nb-NO" sz="1800" dirty="0" err="1"/>
              <a:t>Fullsynk</a:t>
            </a:r>
            <a:r>
              <a:rPr lang="nb-NO" sz="1800" dirty="0"/>
              <a:t> kjøres ved behov</a:t>
            </a:r>
          </a:p>
          <a:p>
            <a:r>
              <a:rPr lang="nb-NO" sz="1800" dirty="0"/>
              <a:t>Det kan være mer enn 7 dager siden forrige synk</a:t>
            </a:r>
          </a:p>
          <a:p>
            <a:r>
              <a:rPr lang="nb-NO" sz="1800" dirty="0"/>
              <a:t>Dette kan medføre at enkelte endepunkter ikke returnerer data</a:t>
            </a:r>
          </a:p>
          <a:p>
            <a:pPr marL="0" indent="0">
              <a:buNone/>
            </a:pPr>
            <a:br>
              <a:rPr lang="nb-NO" sz="1800" b="1" dirty="0"/>
            </a:br>
            <a:r>
              <a:rPr lang="nb-NO" sz="1800" b="1" dirty="0"/>
              <a:t>Når vi nå går over i en mer stabil testfase, så vil det</a:t>
            </a:r>
            <a:endParaRPr lang="nb-NO" sz="1800" dirty="0"/>
          </a:p>
          <a:p>
            <a:r>
              <a:rPr lang="nb-NO" sz="1800" dirty="0"/>
              <a:t>Etableres fast og forutsigbar synk av data, slik at vi får et mest mulig produksjonsnært og stabilt testmiljø for v4</a:t>
            </a:r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br>
              <a:rPr lang="nb-NO" sz="1700" dirty="0"/>
            </a:br>
            <a:endParaRPr lang="nb-NO" sz="17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36EAF2-4901-E385-B519-F569912A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B122B1A6-6523-C22C-6EA9-73976F2C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om synk til testmiljø (FINT beta)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236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FCD014B-1EE9-2AE2-7A85-84E6C78FF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4BAE0D-1B23-558E-8FD9-C8CDE791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471519"/>
            <a:ext cx="10154444" cy="3294856"/>
          </a:xfrm>
        </p:spPr>
        <p:txBody>
          <a:bodyPr/>
          <a:lstStyle/>
          <a:p>
            <a:pPr marL="0" indent="0">
              <a:buNone/>
            </a:pPr>
            <a:r>
              <a:rPr lang="nb-NO" sz="1700" b="1" dirty="0"/>
              <a:t>Det er meldt et behov om ny prod-kopi til ITM</a:t>
            </a:r>
          </a:p>
          <a:p>
            <a:pPr lvl="1"/>
            <a:r>
              <a:rPr lang="nb-NO" sz="1700" dirty="0"/>
              <a:t>Dato og klokkeslett for kopiering</a:t>
            </a:r>
          </a:p>
          <a:p>
            <a:pPr lvl="1"/>
            <a:endParaRPr lang="nb-NO" sz="1700" dirty="0"/>
          </a:p>
          <a:p>
            <a:pPr lvl="1"/>
            <a:r>
              <a:rPr lang="nb-NO" sz="1700" dirty="0"/>
              <a:t>Er det flere som har dette behovet? </a:t>
            </a:r>
          </a:p>
          <a:p>
            <a:pPr lvl="1"/>
            <a:endParaRPr lang="nb-NO" sz="1700" dirty="0"/>
          </a:p>
          <a:p>
            <a:pPr marL="158843" lvl="1" indent="0">
              <a:buNone/>
            </a:pPr>
            <a:r>
              <a:rPr lang="nb-NO" sz="1700" dirty="0"/>
              <a:t>InSchool har etablert bestillingsrutine på dette og Heidi tar det videre etter en felles bestilling.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DDE9CCD-77D7-4A85-D883-4C801F66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52DE545-0AC2-5832-FDA3-DC042049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78" y="1509946"/>
            <a:ext cx="10154444" cy="676206"/>
          </a:xfrm>
        </p:spPr>
        <p:txBody>
          <a:bodyPr/>
          <a:lstStyle/>
          <a:p>
            <a:r>
              <a:rPr lang="nb-NO" dirty="0"/>
              <a:t>Ny kopi av produksjonsdata fra InSchool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131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DCB2714-790A-79F6-BEFA-EFF7DFA7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7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4D96777-C598-23E5-DAED-D08A5944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300" dirty="0"/>
              <a:t>Utfordringer i test – HR og InSchool verdikjede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78F1934-FC87-A6B5-3E26-57F1331B7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A1AFD2-914F-9D57-621B-BA792FD5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237347"/>
            <a:ext cx="10154444" cy="3992050"/>
          </a:xfrm>
        </p:spPr>
        <p:txBody>
          <a:bodyPr/>
          <a:lstStyle/>
          <a:p>
            <a:r>
              <a:rPr lang="nb-NO" sz="1700" dirty="0"/>
              <a:t>Vestfold har meldt om utfordringer med å teste verdikjeden mellom HR og </a:t>
            </a:r>
            <a:r>
              <a:rPr lang="nb-NO" sz="1700" dirty="0" err="1"/>
              <a:t>Inschool</a:t>
            </a:r>
            <a:r>
              <a:rPr lang="nb-NO" sz="1700" dirty="0"/>
              <a:t> og tilbake</a:t>
            </a:r>
          </a:p>
          <a:p>
            <a:pPr lvl="1"/>
            <a:r>
              <a:rPr lang="nb-NO" sz="1800" dirty="0"/>
              <a:t>Testen viste i går at én variabel lønnstransaksjon er mottatt. </a:t>
            </a:r>
          </a:p>
          <a:p>
            <a:pPr lvl="1"/>
            <a:r>
              <a:rPr lang="nb-NO" sz="1800" dirty="0"/>
              <a:t>kan tyde på at ikke alle overføringer faktisk sendes eller når frem? </a:t>
            </a:r>
            <a:endParaRPr lang="nb-NO" sz="1700" dirty="0"/>
          </a:p>
          <a:p>
            <a:endParaRPr lang="nb-NO" sz="1700" dirty="0"/>
          </a:p>
          <a:p>
            <a:r>
              <a:rPr lang="nb-NO" sz="1700" dirty="0"/>
              <a:t>Øyvind melder på vegne av de fylkene som har Enterprise pluss</a:t>
            </a:r>
          </a:p>
          <a:p>
            <a:pPr lvl="1"/>
            <a:r>
              <a:rPr lang="nb-NO" sz="1800" dirty="0"/>
              <a:t>per </a:t>
            </a:r>
            <a:r>
              <a:rPr lang="nb-NO" sz="1700" dirty="0"/>
              <a:t>nå får de ikke testet fullt ut verdikjeden mellom HR og InSchool fordi:</a:t>
            </a:r>
          </a:p>
          <a:p>
            <a:pPr lvl="2"/>
            <a:r>
              <a:rPr lang="nb-NO" sz="1700" dirty="0"/>
              <a:t>Fraværsoverføring fra VIS fungerer ikke </a:t>
            </a:r>
          </a:p>
          <a:p>
            <a:pPr lvl="2"/>
            <a:r>
              <a:rPr lang="nb-NO" sz="1700" dirty="0"/>
              <a:t>HRM er sperret i test (arvet fra </a:t>
            </a:r>
            <a:r>
              <a:rPr lang="nb-NO" sz="1700" dirty="0" err="1"/>
              <a:t>prod</a:t>
            </a:r>
            <a:r>
              <a:rPr lang="nb-NO" sz="1700" dirty="0"/>
              <a:t>), og må åpnes av Visma</a:t>
            </a:r>
          </a:p>
          <a:p>
            <a:endParaRPr lang="nb-NO" sz="1700" dirty="0"/>
          </a:p>
          <a:p>
            <a:pPr lvl="1"/>
            <a:r>
              <a:rPr lang="nb-NO" sz="1700" dirty="0"/>
              <a:t>Variabel lønn ser ut til å gå ut av systemet, men er ikke ferdig testet og avhenger nå av oppfølging fra Visma Enterprise Plus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913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6FA0A1-0656-4241-0A8B-B9AD3EB25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AA7F49-98AF-CAAA-3027-8F9B442B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78" y="2237347"/>
            <a:ext cx="9773682" cy="3790378"/>
          </a:xfrm>
        </p:spPr>
        <p:txBody>
          <a:bodyPr/>
          <a:lstStyle/>
          <a:p>
            <a:r>
              <a:rPr lang="nb-NO" sz="1700" dirty="0"/>
              <a:t>Fra og med mandag 23.02  har vi hatt en operativ </a:t>
            </a:r>
            <a:r>
              <a:rPr lang="nb-NO" sz="1700" dirty="0" err="1"/>
              <a:t>teamskanal</a:t>
            </a:r>
            <a:r>
              <a:rPr lang="nb-NO" sz="1700" dirty="0"/>
              <a:t>, der vi etter beste evne har forsøkt å besvare henvendelser fra dere. </a:t>
            </a:r>
          </a:p>
          <a:p>
            <a:endParaRPr lang="nb-NO" sz="1700" dirty="0"/>
          </a:p>
          <a:p>
            <a:r>
              <a:rPr lang="nb-NO" sz="1700" dirty="0"/>
              <a:t>Kanalen  bemannes av både tekniske personer fra FINT og Visma InSchool, i tillegg til Heidi og Maria</a:t>
            </a:r>
          </a:p>
          <a:p>
            <a:pPr lvl="1"/>
            <a:r>
              <a:rPr lang="nb-NO" sz="1700" dirty="0"/>
              <a:t>Vi ønsker å besvare ting så raskt vi kan, men det er stort trykk på våre </a:t>
            </a:r>
            <a:r>
              <a:rPr lang="nb-NO" sz="1700" dirty="0" err="1"/>
              <a:t>uviklere</a:t>
            </a:r>
            <a:r>
              <a:rPr lang="nb-NO" sz="1700" dirty="0"/>
              <a:t> om dagen og det kan ta noe tid før alle får svar.</a:t>
            </a:r>
          </a:p>
          <a:p>
            <a:endParaRPr lang="nb-NO" sz="1700" dirty="0"/>
          </a:p>
          <a:p>
            <a:r>
              <a:rPr lang="nb-NO" sz="1700" dirty="0"/>
              <a:t>Vi har lagt til alle personer vi har fått beskjed om å legge til i kanalen</a:t>
            </a:r>
          </a:p>
          <a:p>
            <a:pPr lvl="1"/>
            <a:r>
              <a:rPr lang="nb-NO" sz="1700" dirty="0"/>
              <a:t>Gi beskjed om noen hos dere fortsatt ikke har tilgang som bør ha tilgang</a:t>
            </a:r>
          </a:p>
          <a:p>
            <a:pPr lvl="1"/>
            <a:endParaRPr lang="nb-NO" sz="1700" dirty="0"/>
          </a:p>
          <a:p>
            <a:pPr lvl="1"/>
            <a:r>
              <a:rPr lang="nb-NO" sz="1700" dirty="0"/>
              <a:t>Dersom vi ser at det er kritiske problemer på tvers av fylker, vil kanalen kunne brukes som et operativt </a:t>
            </a:r>
            <a:r>
              <a:rPr lang="nb-NO" sz="1700" dirty="0" err="1"/>
              <a:t>teamsrom</a:t>
            </a:r>
            <a:r>
              <a:rPr lang="nb-NO" sz="1700" dirty="0"/>
              <a:t>, der vi avtaler å sitter sammen for feilsøking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7256A44-EDFE-876A-267A-206D8D72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8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FBA0F61-4D73-FF7C-DCA1-133EB1E0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 om test – teknisk arena i teams</a:t>
            </a:r>
          </a:p>
        </p:txBody>
      </p:sp>
      <p:pic>
        <p:nvPicPr>
          <p:cNvPr id="7" name="Bilde 6" descr="Et bilde som inneholder tekst, skjermbilde, Font, hvit&#10;&#10;KI-generert innhold kan være feil.">
            <a:extLst>
              <a:ext uri="{FF2B5EF4-FFF2-40B4-BE49-F238E27FC236}">
                <a16:creationId xmlns:a16="http://schemas.microsoft.com/office/drawing/2014/main" id="{0C484794-D59B-2F29-8146-6BB692BB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100" y="437687"/>
            <a:ext cx="2533780" cy="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3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EFC30AF-04CD-FCAA-A306-431750511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 descr="Et bilde som inneholder tekst, skjermbilde, line, Parallell&#10;&#10;KI-generert innhold kan være feil.">
            <a:extLst>
              <a:ext uri="{FF2B5EF4-FFF2-40B4-BE49-F238E27FC236}">
                <a16:creationId xmlns:a16="http://schemas.microsoft.com/office/drawing/2014/main" id="{0D938F7B-B060-3820-4354-E9A4917FD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94" y="2669629"/>
            <a:ext cx="10312099" cy="2720466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A5970E9-E19C-23B4-B1C5-B4B747C9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9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2A6C3AF-4D0C-3A46-BFAC-3DE3696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3" y="1467905"/>
            <a:ext cx="11246589" cy="707736"/>
          </a:xfrm>
        </p:spPr>
        <p:txBody>
          <a:bodyPr/>
          <a:lstStyle/>
          <a:p>
            <a:r>
              <a:rPr lang="nb-NO" dirty="0"/>
              <a:t>Tidslinje – kritiske datoer</a:t>
            </a:r>
            <a:br>
              <a:rPr lang="nb-NO" dirty="0"/>
            </a:br>
            <a:endParaRPr lang="nb-NO" sz="1700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49F12F6-99DE-EF96-7BE5-EB971634B79E}"/>
              </a:ext>
            </a:extLst>
          </p:cNvPr>
          <p:cNvSpPr txBox="1"/>
          <p:nvPr/>
        </p:nvSpPr>
        <p:spPr>
          <a:xfrm>
            <a:off x="1187943" y="5799644"/>
            <a:ext cx="9530255" cy="27699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 vil ha jevnligere møter der </a:t>
            </a:r>
            <a:r>
              <a:rPr lang="nb-NO" sz="1200" b="1" dirty="0" err="1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ptoduksjonstidspunkt</a:t>
            </a:r>
            <a:r>
              <a:rPr lang="nb-NO" sz="12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vurderes fortløpende i dialog med dere</a:t>
            </a:r>
            <a:endParaRPr lang="nb-NO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92476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20156</TotalTime>
  <Words>744</Words>
  <Application>Microsoft Office PowerPoint</Application>
  <PresentationFormat>Widescreen</PresentationFormat>
  <Paragraphs>89</Paragraphs>
  <Slides>11</Slides>
  <Notes>3</Notes>
  <HiddenSlides>1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9" baseType="lpstr">
      <vt:lpstr>Inter</vt:lpstr>
      <vt:lpstr>Brockmann</vt:lpstr>
      <vt:lpstr>Courier New</vt:lpstr>
      <vt:lpstr>Arial</vt:lpstr>
      <vt:lpstr>Inter Medium</vt:lpstr>
      <vt:lpstr>Aptos</vt:lpstr>
      <vt:lpstr>Inter SemiBold</vt:lpstr>
      <vt:lpstr>Novari</vt:lpstr>
      <vt:lpstr>Statusmøte  Informasjonsmodell v.4.  Test</vt:lpstr>
      <vt:lpstr> 1. Status fra Novari   2. Status fra InSchool  3. Veien videre  </vt:lpstr>
      <vt:lpstr>Status fra InSchool</vt:lpstr>
      <vt:lpstr>Oppdatering FINT EDU – teknisk arena</vt:lpstr>
      <vt:lpstr>Informasjon om synk til testmiljø (FINT beta) </vt:lpstr>
      <vt:lpstr>Ny kopi av produksjonsdata fra InSchool </vt:lpstr>
      <vt:lpstr>Utfordringer i test – HR og InSchool verdikjede</vt:lpstr>
      <vt:lpstr>Samarbeid om test – teknisk arena i teams</vt:lpstr>
      <vt:lpstr>Tidslinje – kritiske datoer </vt:lpstr>
      <vt:lpstr>Slik legger vi opp produksjonsløpet i april </vt:lpstr>
      <vt:lpstr>Nytt møte 26 februar 2026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2026-02-26T16:08:58Z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