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sldIdLst>
    <p:sldId id="256" r:id="rId5"/>
    <p:sldId id="357" r:id="rId6"/>
    <p:sldId id="355" r:id="rId7"/>
    <p:sldId id="353" r:id="rId8"/>
    <p:sldId id="338" r:id="rId9"/>
    <p:sldId id="347" r:id="rId10"/>
    <p:sldId id="262" r:id="rId11"/>
  </p:sldIdLst>
  <p:sldSz cx="12192000" cy="6858000"/>
  <p:notesSz cx="6858000" cy="9144000"/>
  <p:embeddedFontLst>
    <p:embeddedFont>
      <p:font typeface="Brockmann" pitchFamily="50" charset="0"/>
      <p:regular r:id="rId13"/>
      <p:bold r:id="rId14"/>
      <p:italic r:id="rId15"/>
    </p:embeddedFont>
    <p:embeddedFont>
      <p:font typeface="Inter" panose="02000503000000020004" pitchFamily="2" charset="0"/>
      <p:regular r:id="rId16"/>
      <p:bold r:id="rId17"/>
      <p:italic r:id="rId18"/>
      <p:boldItalic r:id="rId19"/>
    </p:embeddedFont>
    <p:embeddedFont>
      <p:font typeface="Inter Medium" panose="02000503000000020004" pitchFamily="2" charset="0"/>
      <p:regular r:id="rId20"/>
      <p:italic r:id="rId21"/>
    </p:embeddedFont>
    <p:embeddedFont>
      <p:font typeface="Inter SemiBold" panose="02000503000000020004" pitchFamily="2" charset="0"/>
      <p:bold r:id="rId22"/>
      <p:boldItalic r:id="rId23"/>
    </p:embeddedFont>
  </p:embeddedFontLst>
  <p:defaultTextStyle>
    <a:defPPr>
      <a:defRPr lang="nb-NO"/>
    </a:defPPr>
    <a:lvl1pPr marL="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70E912-6F10-8E10-953E-4EC2AC0FF1CE}" name="Maria Forsberg Kristoffersen" initials="MK" userId="S::maria.kristoffersen@novari.no::d30d1cd4-c1d6-4122-9518-a2d96cf9ddbd" providerId="AD"/>
  <p188:author id="{E2602A9B-30BE-5F16-F1A2-8D2279A67FCE}" name="Ole Anders Eidjord" initials="OE" userId="S::ole.anders.eidjord@novari.no::4aaef909-ecf6-4bd5-ae9a-60ac039508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6C714-6B95-4C35-9540-5CEB68810BFE}" v="49" dt="2026-01-26T11:30:02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238" autoAdjust="0"/>
  </p:normalViewPr>
  <p:slideViewPr>
    <p:cSldViewPr snapToGrid="0">
      <p:cViewPr varScale="1">
        <p:scale>
          <a:sx n="61" d="100"/>
          <a:sy n="61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orsberg Kristoffersen" userId="d30d1cd4-c1d6-4122-9518-a2d96cf9ddbd" providerId="ADAL" clId="{BF412E4A-BA95-4AB4-B5FE-311244134644}"/>
    <pc:docChg chg="undo redo custSel addSld delSld modSld sldOrd">
      <pc:chgData name="Maria Forsberg Kristoffersen" userId="d30d1cd4-c1d6-4122-9518-a2d96cf9ddbd" providerId="ADAL" clId="{BF412E4A-BA95-4AB4-B5FE-311244134644}" dt="2026-01-26T19:10:59.234" v="51472" actId="6549"/>
      <pc:docMkLst>
        <pc:docMk/>
      </pc:docMkLst>
      <pc:sldChg chg="modSp mod">
        <pc:chgData name="Maria Forsberg Kristoffersen" userId="d30d1cd4-c1d6-4122-9518-a2d96cf9ddbd" providerId="ADAL" clId="{BF412E4A-BA95-4AB4-B5FE-311244134644}" dt="2026-01-25T18:52:42.345" v="47690" actId="20577"/>
        <pc:sldMkLst>
          <pc:docMk/>
          <pc:sldMk cId="1397606944" sldId="256"/>
        </pc:sldMkLst>
        <pc:spChg chg="mod">
          <ac:chgData name="Maria Forsberg Kristoffersen" userId="d30d1cd4-c1d6-4122-9518-a2d96cf9ddbd" providerId="ADAL" clId="{BF412E4A-BA95-4AB4-B5FE-311244134644}" dt="2026-01-25T18:52:42.345" v="47690" actId="20577"/>
          <ac:spMkLst>
            <pc:docMk/>
            <pc:sldMk cId="1397606944" sldId="256"/>
            <ac:spMk id="6" creationId="{F6E98DDF-52CB-395C-FA18-030EEA07B6EF}"/>
          </ac:spMkLst>
        </pc:spChg>
        <pc:spChg chg="mod">
          <ac:chgData name="Maria Forsberg Kristoffersen" userId="d30d1cd4-c1d6-4122-9518-a2d96cf9ddbd" providerId="ADAL" clId="{BF412E4A-BA95-4AB4-B5FE-311244134644}" dt="2026-01-25T18:51:57.450" v="47673" actId="20577"/>
          <ac:spMkLst>
            <pc:docMk/>
            <pc:sldMk cId="1397606944" sldId="256"/>
            <ac:spMk id="7" creationId="{4A46942D-7CC9-445F-1DAE-8529D705DC4B}"/>
          </ac:spMkLst>
        </pc:spChg>
      </pc:sldChg>
      <pc:sldChg chg="del">
        <pc:chgData name="Maria Forsberg Kristoffersen" userId="d30d1cd4-c1d6-4122-9518-a2d96cf9ddbd" providerId="ADAL" clId="{BF412E4A-BA95-4AB4-B5FE-311244134644}" dt="2026-01-25T18:52:50.202" v="47691" actId="47"/>
        <pc:sldMkLst>
          <pc:docMk/>
          <pc:sldMk cId="314193089" sldId="259"/>
        </pc:sldMkLst>
      </pc:sldChg>
      <pc:sldChg chg="modSp mod">
        <pc:chgData name="Maria Forsberg Kristoffersen" userId="d30d1cd4-c1d6-4122-9518-a2d96cf9ddbd" providerId="ADAL" clId="{BF412E4A-BA95-4AB4-B5FE-311244134644}" dt="2026-01-26T19:10:35.824" v="51469" actId="20577"/>
        <pc:sldMkLst>
          <pc:docMk/>
          <pc:sldMk cId="721050530" sldId="262"/>
        </pc:sldMkLst>
        <pc:spChg chg="mod">
          <ac:chgData name="Maria Forsberg Kristoffersen" userId="d30d1cd4-c1d6-4122-9518-a2d96cf9ddbd" providerId="ADAL" clId="{BF412E4A-BA95-4AB4-B5FE-311244134644}" dt="2026-01-26T19:10:35.824" v="51469" actId="20577"/>
          <ac:spMkLst>
            <pc:docMk/>
            <pc:sldMk cId="721050530" sldId="262"/>
            <ac:spMk id="2" creationId="{48A826CA-7CD1-30AA-A814-C12453981D54}"/>
          </ac:spMkLst>
        </pc:spChg>
      </pc:sldChg>
      <pc:sldChg chg="del">
        <pc:chgData name="Maria Forsberg Kristoffersen" userId="d30d1cd4-c1d6-4122-9518-a2d96cf9ddbd" providerId="ADAL" clId="{BF412E4A-BA95-4AB4-B5FE-311244134644}" dt="2026-01-25T18:52:34.109" v="47675" actId="47"/>
        <pc:sldMkLst>
          <pc:docMk/>
          <pc:sldMk cId="648869159" sldId="266"/>
        </pc:sldMkLst>
      </pc:sldChg>
      <pc:sldChg chg="modSp add mod ord modNotesTx">
        <pc:chgData name="Maria Forsberg Kristoffersen" userId="d30d1cd4-c1d6-4122-9518-a2d96cf9ddbd" providerId="ADAL" clId="{BF412E4A-BA95-4AB4-B5FE-311244134644}" dt="2026-01-26T19:10:59.234" v="51472" actId="6549"/>
        <pc:sldMkLst>
          <pc:docMk/>
          <pc:sldMk cId="2623132118" sldId="338"/>
        </pc:sldMkLst>
        <pc:spChg chg="mod">
          <ac:chgData name="Maria Forsberg Kristoffersen" userId="d30d1cd4-c1d6-4122-9518-a2d96cf9ddbd" providerId="ADAL" clId="{BF412E4A-BA95-4AB4-B5FE-311244134644}" dt="2026-01-26T11:31:03.578" v="51346" actId="20577"/>
          <ac:spMkLst>
            <pc:docMk/>
            <pc:sldMk cId="2623132118" sldId="338"/>
            <ac:spMk id="3" creationId="{8C486283-BDC1-38E0-7543-CE1234D7D6E9}"/>
          </ac:spMkLst>
        </pc:spChg>
        <pc:spChg chg="mod">
          <ac:chgData name="Maria Forsberg Kristoffersen" userId="d30d1cd4-c1d6-4122-9518-a2d96cf9ddbd" providerId="ADAL" clId="{BF412E4A-BA95-4AB4-B5FE-311244134644}" dt="2026-01-22T06:58:05.654" v="46683" actId="20577"/>
          <ac:spMkLst>
            <pc:docMk/>
            <pc:sldMk cId="2623132118" sldId="338"/>
            <ac:spMk id="5" creationId="{995D029E-CDAA-94CA-24DB-EBFB0576C629}"/>
          </ac:spMkLst>
        </pc:spChg>
      </pc:sldChg>
      <pc:sldChg chg="delSp modSp new del mod ord">
        <pc:chgData name="Maria Forsberg Kristoffersen" userId="d30d1cd4-c1d6-4122-9518-a2d96cf9ddbd" providerId="ADAL" clId="{BF412E4A-BA95-4AB4-B5FE-311244134644}" dt="2026-01-25T18:54:24.026" v="47767" actId="47"/>
        <pc:sldMkLst>
          <pc:docMk/>
          <pc:sldMk cId="2227837896" sldId="341"/>
        </pc:sldMkLst>
      </pc:sldChg>
      <pc:sldChg chg="addSp delSp modSp new mod ord modShow modNotesTx">
        <pc:chgData name="Maria Forsberg Kristoffersen" userId="d30d1cd4-c1d6-4122-9518-a2d96cf9ddbd" providerId="ADAL" clId="{BF412E4A-BA95-4AB4-B5FE-311244134644}" dt="2026-01-25T18:54:13.620" v="47766" actId="729"/>
        <pc:sldMkLst>
          <pc:docMk/>
          <pc:sldMk cId="4135847061" sldId="347"/>
        </pc:sldMkLst>
        <pc:spChg chg="add del mod">
          <ac:chgData name="Maria Forsberg Kristoffersen" userId="d30d1cd4-c1d6-4122-9518-a2d96cf9ddbd" providerId="ADAL" clId="{BF412E4A-BA95-4AB4-B5FE-311244134644}" dt="2026-01-22T06:57:36.568" v="46645" actId="20577"/>
          <ac:spMkLst>
            <pc:docMk/>
            <pc:sldMk cId="4135847061" sldId="347"/>
            <ac:spMk id="3" creationId="{AAF8207A-075C-CCF7-3594-4BF59C648981}"/>
          </ac:spMkLst>
        </pc:spChg>
        <pc:spChg chg="mod">
          <ac:chgData name="Maria Forsberg Kristoffersen" userId="d30d1cd4-c1d6-4122-9518-a2d96cf9ddbd" providerId="ADAL" clId="{BF412E4A-BA95-4AB4-B5FE-311244134644}" dt="2026-01-22T06:54:10.324" v="46370" actId="20577"/>
          <ac:spMkLst>
            <pc:docMk/>
            <pc:sldMk cId="4135847061" sldId="347"/>
            <ac:spMk id="5" creationId="{A55BC63C-1010-84DD-D7FA-A8385B179C24}"/>
          </ac:spMkLst>
        </pc:spChg>
      </pc:sldChg>
      <pc:sldChg chg="delSp modSp new del mod ord">
        <pc:chgData name="Maria Forsberg Kristoffersen" userId="d30d1cd4-c1d6-4122-9518-a2d96cf9ddbd" providerId="ADAL" clId="{BF412E4A-BA95-4AB4-B5FE-311244134644}" dt="2026-01-25T18:54:03.945" v="47765" actId="47"/>
        <pc:sldMkLst>
          <pc:docMk/>
          <pc:sldMk cId="3671253000" sldId="348"/>
        </pc:sldMkLst>
      </pc:sldChg>
      <pc:sldChg chg="addSp delSp modSp new del mod ord">
        <pc:chgData name="Maria Forsberg Kristoffersen" userId="d30d1cd4-c1d6-4122-9518-a2d96cf9ddbd" providerId="ADAL" clId="{BF412E4A-BA95-4AB4-B5FE-311244134644}" dt="2026-01-25T18:52:25.970" v="47674" actId="47"/>
        <pc:sldMkLst>
          <pc:docMk/>
          <pc:sldMk cId="11742306" sldId="349"/>
        </pc:sldMkLst>
      </pc:sldChg>
      <pc:sldChg chg="modSp new del mod">
        <pc:chgData name="Maria Forsberg Kristoffersen" userId="d30d1cd4-c1d6-4122-9518-a2d96cf9ddbd" providerId="ADAL" clId="{BF412E4A-BA95-4AB4-B5FE-311244134644}" dt="2026-01-26T10:03:18.539" v="49873" actId="47"/>
        <pc:sldMkLst>
          <pc:docMk/>
          <pc:sldMk cId="3976390005" sldId="352"/>
        </pc:sldMkLst>
      </pc:sldChg>
      <pc:sldChg chg="addSp delSp modSp new mod ord modNotesTx">
        <pc:chgData name="Maria Forsberg Kristoffersen" userId="d30d1cd4-c1d6-4122-9518-a2d96cf9ddbd" providerId="ADAL" clId="{BF412E4A-BA95-4AB4-B5FE-311244134644}" dt="2026-01-26T19:10:54.804" v="51471" actId="6549"/>
        <pc:sldMkLst>
          <pc:docMk/>
          <pc:sldMk cId="3800892438" sldId="353"/>
        </pc:sldMkLst>
        <pc:spChg chg="del">
          <ac:chgData name="Maria Forsberg Kristoffersen" userId="d30d1cd4-c1d6-4122-9518-a2d96cf9ddbd" providerId="ADAL" clId="{BF412E4A-BA95-4AB4-B5FE-311244134644}" dt="2026-01-26T11:29:54.794" v="51310" actId="478"/>
          <ac:spMkLst>
            <pc:docMk/>
            <pc:sldMk cId="3800892438" sldId="353"/>
            <ac:spMk id="2" creationId="{F3D47B97-01C0-367F-4854-7374CE5D0EB2}"/>
          </ac:spMkLst>
        </pc:spChg>
        <pc:spChg chg="mod">
          <ac:chgData name="Maria Forsberg Kristoffersen" userId="d30d1cd4-c1d6-4122-9518-a2d96cf9ddbd" providerId="ADAL" clId="{BF412E4A-BA95-4AB4-B5FE-311244134644}" dt="2026-01-26T11:29:57.162" v="51311" actId="1076"/>
          <ac:spMkLst>
            <pc:docMk/>
            <pc:sldMk cId="3800892438" sldId="353"/>
            <ac:spMk id="5" creationId="{99352F7E-0866-319A-8A38-F09707D959D3}"/>
          </ac:spMkLst>
        </pc:spChg>
        <pc:spChg chg="add mod">
          <ac:chgData name="Maria Forsberg Kristoffersen" userId="d30d1cd4-c1d6-4122-9518-a2d96cf9ddbd" providerId="ADAL" clId="{BF412E4A-BA95-4AB4-B5FE-311244134644}" dt="2026-01-26T11:30:39.553" v="51332" actId="113"/>
          <ac:spMkLst>
            <pc:docMk/>
            <pc:sldMk cId="3800892438" sldId="353"/>
            <ac:spMk id="8" creationId="{0ABBDA86-1484-EE8D-E726-171482193C30}"/>
          </ac:spMkLst>
        </pc:spChg>
      </pc:sldChg>
      <pc:sldChg chg="modSp new del mod ord">
        <pc:chgData name="Maria Forsberg Kristoffersen" userId="d30d1cd4-c1d6-4122-9518-a2d96cf9ddbd" providerId="ADAL" clId="{BF412E4A-BA95-4AB4-B5FE-311244134644}" dt="2026-01-26T19:10:21.620" v="51459" actId="47"/>
        <pc:sldMkLst>
          <pc:docMk/>
          <pc:sldMk cId="4216373704" sldId="354"/>
        </pc:sldMkLst>
        <pc:spChg chg="mod">
          <ac:chgData name="Maria Forsberg Kristoffersen" userId="d30d1cd4-c1d6-4122-9518-a2d96cf9ddbd" providerId="ADAL" clId="{BF412E4A-BA95-4AB4-B5FE-311244134644}" dt="2026-01-26T09:14:07.851" v="48259" actId="20577"/>
          <ac:spMkLst>
            <pc:docMk/>
            <pc:sldMk cId="4216373704" sldId="354"/>
            <ac:spMk id="3" creationId="{97263DFD-19DB-E8D0-E2FD-FDE1377185DC}"/>
          </ac:spMkLst>
        </pc:spChg>
      </pc:sldChg>
      <pc:sldChg chg="addSp delSp modSp new mod ord modNotesTx">
        <pc:chgData name="Maria Forsberg Kristoffersen" userId="d30d1cd4-c1d6-4122-9518-a2d96cf9ddbd" providerId="ADAL" clId="{BF412E4A-BA95-4AB4-B5FE-311244134644}" dt="2026-01-26T19:10:48.644" v="51470" actId="6549"/>
        <pc:sldMkLst>
          <pc:docMk/>
          <pc:sldMk cId="3666335407" sldId="355"/>
        </pc:sldMkLst>
        <pc:spChg chg="del">
          <ac:chgData name="Maria Forsberg Kristoffersen" userId="d30d1cd4-c1d6-4122-9518-a2d96cf9ddbd" providerId="ADAL" clId="{BF412E4A-BA95-4AB4-B5FE-311244134644}" dt="2026-01-26T09:36:22.197" v="48385" actId="1032"/>
          <ac:spMkLst>
            <pc:docMk/>
            <pc:sldMk cId="3666335407" sldId="355"/>
            <ac:spMk id="3" creationId="{36F35F8F-4E0B-4256-653C-37FC5688FA24}"/>
          </ac:spMkLst>
        </pc:spChg>
        <pc:spChg chg="mod">
          <ac:chgData name="Maria Forsberg Kristoffersen" userId="d30d1cd4-c1d6-4122-9518-a2d96cf9ddbd" providerId="ADAL" clId="{BF412E4A-BA95-4AB4-B5FE-311244134644}" dt="2026-01-26T09:26:32.898" v="48384" actId="20577"/>
          <ac:spMkLst>
            <pc:docMk/>
            <pc:sldMk cId="3666335407" sldId="355"/>
            <ac:spMk id="5" creationId="{202516B6-75A6-4523-A3CF-0EF772C73A3D}"/>
          </ac:spMkLst>
        </pc:spChg>
        <pc:spChg chg="add mod">
          <ac:chgData name="Maria Forsberg Kristoffersen" userId="d30d1cd4-c1d6-4122-9518-a2d96cf9ddbd" providerId="ADAL" clId="{BF412E4A-BA95-4AB4-B5FE-311244134644}" dt="2026-01-26T11:18:28.806" v="50617" actId="255"/>
          <ac:spMkLst>
            <pc:docMk/>
            <pc:sldMk cId="3666335407" sldId="355"/>
            <ac:spMk id="7" creationId="{E1C63F3C-7815-6344-597A-AC689596A63D}"/>
          </ac:spMkLst>
        </pc:spChg>
        <pc:spChg chg="add mod">
          <ac:chgData name="Maria Forsberg Kristoffersen" userId="d30d1cd4-c1d6-4122-9518-a2d96cf9ddbd" providerId="ADAL" clId="{BF412E4A-BA95-4AB4-B5FE-311244134644}" dt="2026-01-26T11:18:51.172" v="50636" actId="14100"/>
          <ac:spMkLst>
            <pc:docMk/>
            <pc:sldMk cId="3666335407" sldId="355"/>
            <ac:spMk id="8" creationId="{B6465728-2896-9428-2216-19C527861CE4}"/>
          </ac:spMkLst>
        </pc:spChg>
        <pc:graphicFrameChg chg="add mod modGraphic">
          <ac:chgData name="Maria Forsberg Kristoffersen" userId="d30d1cd4-c1d6-4122-9518-a2d96cf9ddbd" providerId="ADAL" clId="{BF412E4A-BA95-4AB4-B5FE-311244134644}" dt="2026-01-26T11:17:23.364" v="50488" actId="20577"/>
          <ac:graphicFrameMkLst>
            <pc:docMk/>
            <pc:sldMk cId="3666335407" sldId="355"/>
            <ac:graphicFrameMk id="6" creationId="{CF9A0BD7-8E47-88C1-99AD-DE5E41BFEEB8}"/>
          </ac:graphicFrameMkLst>
        </pc:graphicFrameChg>
      </pc:sldChg>
      <pc:sldChg chg="modSp new del mod">
        <pc:chgData name="Maria Forsberg Kristoffersen" userId="d30d1cd4-c1d6-4122-9518-a2d96cf9ddbd" providerId="ADAL" clId="{BF412E4A-BA95-4AB4-B5FE-311244134644}" dt="2026-01-26T11:30:51.815" v="51333" actId="47"/>
        <pc:sldMkLst>
          <pc:docMk/>
          <pc:sldMk cId="128683888" sldId="356"/>
        </pc:sldMkLst>
        <pc:spChg chg="mod">
          <ac:chgData name="Maria Forsberg Kristoffersen" userId="d30d1cd4-c1d6-4122-9518-a2d96cf9ddbd" providerId="ADAL" clId="{BF412E4A-BA95-4AB4-B5FE-311244134644}" dt="2026-01-26T11:29:22.876" v="51308" actId="20577"/>
          <ac:spMkLst>
            <pc:docMk/>
            <pc:sldMk cId="128683888" sldId="356"/>
            <ac:spMk id="3" creationId="{9A14544E-833D-C244-D496-6C6714ED034E}"/>
          </ac:spMkLst>
        </pc:spChg>
        <pc:spChg chg="mod">
          <ac:chgData name="Maria Forsberg Kristoffersen" userId="d30d1cd4-c1d6-4122-9518-a2d96cf9ddbd" providerId="ADAL" clId="{BF412E4A-BA95-4AB4-B5FE-311244134644}" dt="2026-01-26T09:38:10.681" v="48452" actId="20577"/>
          <ac:spMkLst>
            <pc:docMk/>
            <pc:sldMk cId="128683888" sldId="356"/>
            <ac:spMk id="5" creationId="{52F362C8-98D6-6152-871F-C41AD59517C3}"/>
          </ac:spMkLst>
        </pc:spChg>
      </pc:sldChg>
      <pc:sldChg chg="delSp modSp new mod ord">
        <pc:chgData name="Maria Forsberg Kristoffersen" userId="d30d1cd4-c1d6-4122-9518-a2d96cf9ddbd" providerId="ADAL" clId="{BF412E4A-BA95-4AB4-B5FE-311244134644}" dt="2026-01-26T13:19:59.456" v="51458" actId="20577"/>
        <pc:sldMkLst>
          <pc:docMk/>
          <pc:sldMk cId="555864266" sldId="357"/>
        </pc:sldMkLst>
        <pc:spChg chg="del">
          <ac:chgData name="Maria Forsberg Kristoffersen" userId="d30d1cd4-c1d6-4122-9518-a2d96cf9ddbd" providerId="ADAL" clId="{BF412E4A-BA95-4AB4-B5FE-311244134644}" dt="2026-01-26T13:17:31.772" v="51362" actId="478"/>
          <ac:spMkLst>
            <pc:docMk/>
            <pc:sldMk cId="555864266" sldId="357"/>
            <ac:spMk id="2" creationId="{C2519D0E-AC83-69EE-5FE8-F1E4E9438818}"/>
          </ac:spMkLst>
        </pc:spChg>
        <pc:spChg chg="mod">
          <ac:chgData name="Maria Forsberg Kristoffersen" userId="d30d1cd4-c1d6-4122-9518-a2d96cf9ddbd" providerId="ADAL" clId="{BF412E4A-BA95-4AB4-B5FE-311244134644}" dt="2026-01-26T13:19:59.456" v="51458" actId="20577"/>
          <ac:spMkLst>
            <pc:docMk/>
            <pc:sldMk cId="555864266" sldId="357"/>
            <ac:spMk id="3" creationId="{EE54490D-4F74-BEB6-4896-A13734275C41}"/>
          </ac:spMkLst>
        </pc:spChg>
        <pc:spChg chg="mod">
          <ac:chgData name="Maria Forsberg Kristoffersen" userId="d30d1cd4-c1d6-4122-9518-a2d96cf9ddbd" providerId="ADAL" clId="{BF412E4A-BA95-4AB4-B5FE-311244134644}" dt="2026-01-26T13:17:33.878" v="51363" actId="1076"/>
          <ac:spMkLst>
            <pc:docMk/>
            <pc:sldMk cId="555864266" sldId="357"/>
            <ac:spMk id="5" creationId="{45232C1B-59C2-9900-F677-E17FE8B118E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76A51-8EBF-4639-B04D-C93852D1B3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A70A6BF-0613-418E-AADD-01C4E61E0CA0}">
      <dgm:prSet phldrT="[Tekst]" phldr="0"/>
      <dgm:spPr/>
      <dgm:t>
        <a:bodyPr/>
        <a:lstStyle/>
        <a:p>
          <a:r>
            <a:rPr lang="nb-NO" dirty="0"/>
            <a:t>27.01- 16.02</a:t>
          </a:r>
        </a:p>
        <a:p>
          <a:r>
            <a:rPr lang="nb-NO" dirty="0"/>
            <a:t>Test av </a:t>
          </a:r>
          <a:r>
            <a:rPr lang="nb-NO" dirty="0" err="1"/>
            <a:t>administrasonsdomene</a:t>
          </a:r>
          <a:endParaRPr lang="nb-NO" dirty="0"/>
        </a:p>
      </dgm:t>
    </dgm:pt>
    <dgm:pt modelId="{797A9FA3-DDD1-4D31-824B-9B975ADF2AB3}" type="parTrans" cxnId="{7DFB35C2-13E2-430A-AD27-374DFAB927A7}">
      <dgm:prSet/>
      <dgm:spPr/>
      <dgm:t>
        <a:bodyPr/>
        <a:lstStyle/>
        <a:p>
          <a:endParaRPr lang="nb-NO"/>
        </a:p>
      </dgm:t>
    </dgm:pt>
    <dgm:pt modelId="{8189F755-23B0-49C9-8910-20331E262802}" type="sibTrans" cxnId="{7DFB35C2-13E2-430A-AD27-374DFAB927A7}">
      <dgm:prSet/>
      <dgm:spPr/>
      <dgm:t>
        <a:bodyPr/>
        <a:lstStyle/>
        <a:p>
          <a:endParaRPr lang="nb-NO"/>
        </a:p>
      </dgm:t>
    </dgm:pt>
    <dgm:pt modelId="{83A203EE-D265-4C42-8709-0EF537E00773}">
      <dgm:prSet phldrT="[Tekst]" phldr="0"/>
      <dgm:spPr/>
      <dgm:t>
        <a:bodyPr/>
        <a:lstStyle/>
        <a:p>
          <a:r>
            <a:rPr lang="nb-NO" dirty="0"/>
            <a:t>17.02 til 10.03</a:t>
          </a:r>
        </a:p>
        <a:p>
          <a:r>
            <a:rPr lang="nb-NO" dirty="0"/>
            <a:t>Test av utdanningsdomene kan starte</a:t>
          </a:r>
        </a:p>
      </dgm:t>
    </dgm:pt>
    <dgm:pt modelId="{FB556F2D-DE43-4B2F-8840-844A99499535}" type="parTrans" cxnId="{43642AA7-EB90-4381-B48C-04D05BDF48F3}">
      <dgm:prSet/>
      <dgm:spPr/>
      <dgm:t>
        <a:bodyPr/>
        <a:lstStyle/>
        <a:p>
          <a:endParaRPr lang="nb-NO"/>
        </a:p>
      </dgm:t>
    </dgm:pt>
    <dgm:pt modelId="{B7DFF6F6-25CE-48F7-82DC-149EBB5E3A9E}" type="sibTrans" cxnId="{43642AA7-EB90-4381-B48C-04D05BDF48F3}">
      <dgm:prSet/>
      <dgm:spPr/>
      <dgm:t>
        <a:bodyPr/>
        <a:lstStyle/>
        <a:p>
          <a:endParaRPr lang="nb-NO"/>
        </a:p>
      </dgm:t>
    </dgm:pt>
    <dgm:pt modelId="{4CD6F98D-21A8-4F98-B452-C06EC528D5EF}">
      <dgm:prSet phldrT="[Tekst]" phldr="0"/>
      <dgm:spPr/>
      <dgm:t>
        <a:bodyPr/>
        <a:lstStyle/>
        <a:p>
          <a:r>
            <a:rPr lang="nb-NO" dirty="0"/>
            <a:t>10.03 – 14.03</a:t>
          </a:r>
        </a:p>
        <a:p>
          <a:r>
            <a:rPr lang="nb-NO" dirty="0"/>
            <a:t>Produksjon og </a:t>
          </a:r>
          <a:r>
            <a:rPr lang="nb-NO" dirty="0" err="1"/>
            <a:t>vedlikeholdsvindu</a:t>
          </a:r>
          <a:endParaRPr lang="nb-NO" dirty="0"/>
        </a:p>
      </dgm:t>
    </dgm:pt>
    <dgm:pt modelId="{A9EB0618-5463-4822-99CA-C25C48E5EF53}" type="parTrans" cxnId="{894CC76D-38A2-4457-BAC0-C0AE9BB3CFEC}">
      <dgm:prSet/>
      <dgm:spPr/>
      <dgm:t>
        <a:bodyPr/>
        <a:lstStyle/>
        <a:p>
          <a:endParaRPr lang="nb-NO"/>
        </a:p>
      </dgm:t>
    </dgm:pt>
    <dgm:pt modelId="{7DD22BE7-8A9E-42BE-814F-70352D2AFCFD}" type="sibTrans" cxnId="{894CC76D-38A2-4457-BAC0-C0AE9BB3CFEC}">
      <dgm:prSet/>
      <dgm:spPr/>
      <dgm:t>
        <a:bodyPr/>
        <a:lstStyle/>
        <a:p>
          <a:endParaRPr lang="nb-NO"/>
        </a:p>
      </dgm:t>
    </dgm:pt>
    <dgm:pt modelId="{FB87AED2-2D53-418A-B220-E000C1A5D709}">
      <dgm:prSet/>
      <dgm:spPr/>
      <dgm:t>
        <a:bodyPr/>
        <a:lstStyle/>
        <a:p>
          <a:r>
            <a:rPr lang="nb-NO" dirty="0"/>
            <a:t>???</a:t>
          </a:r>
          <a:br>
            <a:rPr lang="nb-NO" dirty="0"/>
          </a:br>
          <a:r>
            <a:rPr lang="nb-NO" dirty="0"/>
            <a:t>Dato for hva som  er bristepunktet for god nok testdekning er usikkert</a:t>
          </a:r>
        </a:p>
      </dgm:t>
    </dgm:pt>
    <dgm:pt modelId="{7ECCAE19-7A40-4782-A57C-1F700665C7BB}" type="parTrans" cxnId="{E3CC5B99-C9CE-41FE-8143-3D1C85B7BB7F}">
      <dgm:prSet/>
      <dgm:spPr/>
      <dgm:t>
        <a:bodyPr/>
        <a:lstStyle/>
        <a:p>
          <a:endParaRPr lang="nb-NO"/>
        </a:p>
      </dgm:t>
    </dgm:pt>
    <dgm:pt modelId="{D9E1CB34-2F17-4A21-A851-3E360B11E554}" type="sibTrans" cxnId="{E3CC5B99-C9CE-41FE-8143-3D1C85B7BB7F}">
      <dgm:prSet/>
      <dgm:spPr/>
      <dgm:t>
        <a:bodyPr/>
        <a:lstStyle/>
        <a:p>
          <a:endParaRPr lang="nb-NO"/>
        </a:p>
      </dgm:t>
    </dgm:pt>
    <dgm:pt modelId="{68888DBB-4F93-443A-BD6C-38F4163EEFF0}" type="pres">
      <dgm:prSet presAssocID="{9D876A51-8EBF-4639-B04D-C93852D1B331}" presName="CompostProcess" presStyleCnt="0">
        <dgm:presLayoutVars>
          <dgm:dir/>
          <dgm:resizeHandles val="exact"/>
        </dgm:presLayoutVars>
      </dgm:prSet>
      <dgm:spPr/>
    </dgm:pt>
    <dgm:pt modelId="{51973062-8D11-45E6-BCBB-92DA4424379C}" type="pres">
      <dgm:prSet presAssocID="{9D876A51-8EBF-4639-B04D-C93852D1B331}" presName="arrow" presStyleLbl="bgShp" presStyleIdx="0" presStyleCnt="1"/>
      <dgm:spPr/>
    </dgm:pt>
    <dgm:pt modelId="{13CD488B-6AE5-458D-AB4A-2D83544504DD}" type="pres">
      <dgm:prSet presAssocID="{9D876A51-8EBF-4639-B04D-C93852D1B331}" presName="linearProcess" presStyleCnt="0"/>
      <dgm:spPr/>
    </dgm:pt>
    <dgm:pt modelId="{893C4C00-D316-4BCD-A589-BB2B5872886C}" type="pres">
      <dgm:prSet presAssocID="{4A70A6BF-0613-418E-AADD-01C4E61E0CA0}" presName="textNode" presStyleLbl="node1" presStyleIdx="0" presStyleCnt="4">
        <dgm:presLayoutVars>
          <dgm:bulletEnabled val="1"/>
        </dgm:presLayoutVars>
      </dgm:prSet>
      <dgm:spPr/>
    </dgm:pt>
    <dgm:pt modelId="{4BB0A938-033C-4E54-AAA1-950B13FFCA51}" type="pres">
      <dgm:prSet presAssocID="{8189F755-23B0-49C9-8910-20331E262802}" presName="sibTrans" presStyleCnt="0"/>
      <dgm:spPr/>
    </dgm:pt>
    <dgm:pt modelId="{3EE09BDF-FA21-4C7C-81F1-FAEFCD6D1CF3}" type="pres">
      <dgm:prSet presAssocID="{83A203EE-D265-4C42-8709-0EF537E00773}" presName="textNode" presStyleLbl="node1" presStyleIdx="1" presStyleCnt="4">
        <dgm:presLayoutVars>
          <dgm:bulletEnabled val="1"/>
        </dgm:presLayoutVars>
      </dgm:prSet>
      <dgm:spPr/>
    </dgm:pt>
    <dgm:pt modelId="{6071E4AC-375F-4F35-82B8-F48D27B99F84}" type="pres">
      <dgm:prSet presAssocID="{B7DFF6F6-25CE-48F7-82DC-149EBB5E3A9E}" presName="sibTrans" presStyleCnt="0"/>
      <dgm:spPr/>
    </dgm:pt>
    <dgm:pt modelId="{39BD818B-3D0D-4C6E-9231-7773A1C8B6E0}" type="pres">
      <dgm:prSet presAssocID="{FB87AED2-2D53-418A-B220-E000C1A5D709}" presName="textNode" presStyleLbl="node1" presStyleIdx="2" presStyleCnt="4" custLinFactX="-8696" custLinFactNeighborX="-100000" custLinFactNeighborY="67006">
        <dgm:presLayoutVars>
          <dgm:bulletEnabled val="1"/>
        </dgm:presLayoutVars>
      </dgm:prSet>
      <dgm:spPr/>
    </dgm:pt>
    <dgm:pt modelId="{26286535-4B81-4635-9360-3C3A6C2A669F}" type="pres">
      <dgm:prSet presAssocID="{D9E1CB34-2F17-4A21-A851-3E360B11E554}" presName="sibTrans" presStyleCnt="0"/>
      <dgm:spPr/>
    </dgm:pt>
    <dgm:pt modelId="{581AE2A9-5C9B-4C86-9CF2-10290CD62E47}" type="pres">
      <dgm:prSet presAssocID="{4CD6F98D-21A8-4F98-B452-C06EC528D5EF}" presName="textNode" presStyleLbl="node1" presStyleIdx="3" presStyleCnt="4" custLinFactX="-34145" custLinFactNeighborX="-100000" custLinFactNeighborY="-5254">
        <dgm:presLayoutVars>
          <dgm:bulletEnabled val="1"/>
        </dgm:presLayoutVars>
      </dgm:prSet>
      <dgm:spPr/>
    </dgm:pt>
  </dgm:ptLst>
  <dgm:cxnLst>
    <dgm:cxn modelId="{0F443214-7B95-49E7-9BE6-5C18BDA7E683}" type="presOf" srcId="{4CD6F98D-21A8-4F98-B452-C06EC528D5EF}" destId="{581AE2A9-5C9B-4C86-9CF2-10290CD62E47}" srcOrd="0" destOrd="0" presId="urn:microsoft.com/office/officeart/2005/8/layout/hProcess9"/>
    <dgm:cxn modelId="{5240A935-9268-4C47-9598-C429D90CE3D9}" type="presOf" srcId="{9D876A51-8EBF-4639-B04D-C93852D1B331}" destId="{68888DBB-4F93-443A-BD6C-38F4163EEFF0}" srcOrd="0" destOrd="0" presId="urn:microsoft.com/office/officeart/2005/8/layout/hProcess9"/>
    <dgm:cxn modelId="{5D40AB5D-12BC-4895-B048-452B939768EA}" type="presOf" srcId="{4A70A6BF-0613-418E-AADD-01C4E61E0CA0}" destId="{893C4C00-D316-4BCD-A589-BB2B5872886C}" srcOrd="0" destOrd="0" presId="urn:microsoft.com/office/officeart/2005/8/layout/hProcess9"/>
    <dgm:cxn modelId="{894CC76D-38A2-4457-BAC0-C0AE9BB3CFEC}" srcId="{9D876A51-8EBF-4639-B04D-C93852D1B331}" destId="{4CD6F98D-21A8-4F98-B452-C06EC528D5EF}" srcOrd="3" destOrd="0" parTransId="{A9EB0618-5463-4822-99CA-C25C48E5EF53}" sibTransId="{7DD22BE7-8A9E-42BE-814F-70352D2AFCFD}"/>
    <dgm:cxn modelId="{13879B8F-70AC-450B-A212-1A8D6637E046}" type="presOf" srcId="{FB87AED2-2D53-418A-B220-E000C1A5D709}" destId="{39BD818B-3D0D-4C6E-9231-7773A1C8B6E0}" srcOrd="0" destOrd="0" presId="urn:microsoft.com/office/officeart/2005/8/layout/hProcess9"/>
    <dgm:cxn modelId="{E3CC5B99-C9CE-41FE-8143-3D1C85B7BB7F}" srcId="{9D876A51-8EBF-4639-B04D-C93852D1B331}" destId="{FB87AED2-2D53-418A-B220-E000C1A5D709}" srcOrd="2" destOrd="0" parTransId="{7ECCAE19-7A40-4782-A57C-1F700665C7BB}" sibTransId="{D9E1CB34-2F17-4A21-A851-3E360B11E554}"/>
    <dgm:cxn modelId="{43642AA7-EB90-4381-B48C-04D05BDF48F3}" srcId="{9D876A51-8EBF-4639-B04D-C93852D1B331}" destId="{83A203EE-D265-4C42-8709-0EF537E00773}" srcOrd="1" destOrd="0" parTransId="{FB556F2D-DE43-4B2F-8840-844A99499535}" sibTransId="{B7DFF6F6-25CE-48F7-82DC-149EBB5E3A9E}"/>
    <dgm:cxn modelId="{6F1428AB-D7B0-41C3-B7EE-2E78966C148F}" type="presOf" srcId="{83A203EE-D265-4C42-8709-0EF537E00773}" destId="{3EE09BDF-FA21-4C7C-81F1-FAEFCD6D1CF3}" srcOrd="0" destOrd="0" presId="urn:microsoft.com/office/officeart/2005/8/layout/hProcess9"/>
    <dgm:cxn modelId="{7DFB35C2-13E2-430A-AD27-374DFAB927A7}" srcId="{9D876A51-8EBF-4639-B04D-C93852D1B331}" destId="{4A70A6BF-0613-418E-AADD-01C4E61E0CA0}" srcOrd="0" destOrd="0" parTransId="{797A9FA3-DDD1-4D31-824B-9B975ADF2AB3}" sibTransId="{8189F755-23B0-49C9-8910-20331E262802}"/>
    <dgm:cxn modelId="{E7D0E95E-0E16-47F1-A168-19116CAF37CB}" type="presParOf" srcId="{68888DBB-4F93-443A-BD6C-38F4163EEFF0}" destId="{51973062-8D11-45E6-BCBB-92DA4424379C}" srcOrd="0" destOrd="0" presId="urn:microsoft.com/office/officeart/2005/8/layout/hProcess9"/>
    <dgm:cxn modelId="{2746EB27-5EE7-4DAB-B767-06FB41729FEE}" type="presParOf" srcId="{68888DBB-4F93-443A-BD6C-38F4163EEFF0}" destId="{13CD488B-6AE5-458D-AB4A-2D83544504DD}" srcOrd="1" destOrd="0" presId="urn:microsoft.com/office/officeart/2005/8/layout/hProcess9"/>
    <dgm:cxn modelId="{53D2D819-6C3E-4821-8DB3-51DEA54818FB}" type="presParOf" srcId="{13CD488B-6AE5-458D-AB4A-2D83544504DD}" destId="{893C4C00-D316-4BCD-A589-BB2B5872886C}" srcOrd="0" destOrd="0" presId="urn:microsoft.com/office/officeart/2005/8/layout/hProcess9"/>
    <dgm:cxn modelId="{05C20C3B-E397-4D5C-AF91-F6A46E2DA555}" type="presParOf" srcId="{13CD488B-6AE5-458D-AB4A-2D83544504DD}" destId="{4BB0A938-033C-4E54-AAA1-950B13FFCA51}" srcOrd="1" destOrd="0" presId="urn:microsoft.com/office/officeart/2005/8/layout/hProcess9"/>
    <dgm:cxn modelId="{8924FA36-C494-4DC1-AC61-D2F73454D49B}" type="presParOf" srcId="{13CD488B-6AE5-458D-AB4A-2D83544504DD}" destId="{3EE09BDF-FA21-4C7C-81F1-FAEFCD6D1CF3}" srcOrd="2" destOrd="0" presId="urn:microsoft.com/office/officeart/2005/8/layout/hProcess9"/>
    <dgm:cxn modelId="{0C320DC8-7279-4DDC-B672-90FBFAB5E45E}" type="presParOf" srcId="{13CD488B-6AE5-458D-AB4A-2D83544504DD}" destId="{6071E4AC-375F-4F35-82B8-F48D27B99F84}" srcOrd="3" destOrd="0" presId="urn:microsoft.com/office/officeart/2005/8/layout/hProcess9"/>
    <dgm:cxn modelId="{F3A67552-6DA3-43F8-BBB2-7093889E1C71}" type="presParOf" srcId="{13CD488B-6AE5-458D-AB4A-2D83544504DD}" destId="{39BD818B-3D0D-4C6E-9231-7773A1C8B6E0}" srcOrd="4" destOrd="0" presId="urn:microsoft.com/office/officeart/2005/8/layout/hProcess9"/>
    <dgm:cxn modelId="{51DBC17C-B865-425F-ACCC-55FD297EA231}" type="presParOf" srcId="{13CD488B-6AE5-458D-AB4A-2D83544504DD}" destId="{26286535-4B81-4635-9360-3C3A6C2A669F}" srcOrd="5" destOrd="0" presId="urn:microsoft.com/office/officeart/2005/8/layout/hProcess9"/>
    <dgm:cxn modelId="{D9F593F1-EE25-4DDA-9615-61378561207E}" type="presParOf" srcId="{13CD488B-6AE5-458D-AB4A-2D83544504DD}" destId="{581AE2A9-5C9B-4C86-9CF2-10290CD62E4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73062-8D11-45E6-BCBB-92DA4424379C}">
      <dsp:nvSpPr>
        <dsp:cNvPr id="0" name=""/>
        <dsp:cNvSpPr/>
      </dsp:nvSpPr>
      <dsp:spPr>
        <a:xfrm>
          <a:off x="761523" y="0"/>
          <a:ext cx="8630601" cy="32867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C4C00-D316-4BCD-A589-BB2B5872886C}">
      <dsp:nvSpPr>
        <dsp:cNvPr id="0" name=""/>
        <dsp:cNvSpPr/>
      </dsp:nvSpPr>
      <dsp:spPr>
        <a:xfrm>
          <a:off x="5081" y="986018"/>
          <a:ext cx="2444213" cy="1314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27.01- 16.02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Test av </a:t>
          </a:r>
          <a:r>
            <a:rPr lang="nb-NO" sz="1500" kern="1200" dirty="0" err="1"/>
            <a:t>administrasonsdomene</a:t>
          </a:r>
          <a:endParaRPr lang="nb-NO" sz="1500" kern="1200" dirty="0"/>
        </a:p>
      </dsp:txBody>
      <dsp:txXfrm>
        <a:off x="69259" y="1050196"/>
        <a:ext cx="2315857" cy="1186335"/>
      </dsp:txXfrm>
    </dsp:sp>
    <dsp:sp modelId="{3EE09BDF-FA21-4C7C-81F1-FAEFCD6D1CF3}">
      <dsp:nvSpPr>
        <dsp:cNvPr id="0" name=""/>
        <dsp:cNvSpPr/>
      </dsp:nvSpPr>
      <dsp:spPr>
        <a:xfrm>
          <a:off x="2571505" y="986018"/>
          <a:ext cx="2444213" cy="1314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17.02 til 10.03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Test av utdanningsdomene kan starte</a:t>
          </a:r>
        </a:p>
      </dsp:txBody>
      <dsp:txXfrm>
        <a:off x="2635683" y="1050196"/>
        <a:ext cx="2315857" cy="1186335"/>
      </dsp:txXfrm>
    </dsp:sp>
    <dsp:sp modelId="{39BD818B-3D0D-4C6E-9231-7773A1C8B6E0}">
      <dsp:nvSpPr>
        <dsp:cNvPr id="0" name=""/>
        <dsp:cNvSpPr/>
      </dsp:nvSpPr>
      <dsp:spPr>
        <a:xfrm>
          <a:off x="4803170" y="1866940"/>
          <a:ext cx="2444213" cy="1314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???</a:t>
          </a:r>
          <a:br>
            <a:rPr lang="nb-NO" sz="1500" kern="1200" dirty="0"/>
          </a:br>
          <a:r>
            <a:rPr lang="nb-NO" sz="1500" kern="1200" dirty="0"/>
            <a:t>Dato for hva som  er bristepunktet for god nok testdekning er usikkert</a:t>
          </a:r>
        </a:p>
      </dsp:txBody>
      <dsp:txXfrm>
        <a:off x="4867348" y="1931118"/>
        <a:ext cx="2315857" cy="1186335"/>
      </dsp:txXfrm>
    </dsp:sp>
    <dsp:sp modelId="{581AE2A9-5C9B-4C86-9CF2-10290CD62E47}">
      <dsp:nvSpPr>
        <dsp:cNvPr id="0" name=""/>
        <dsp:cNvSpPr/>
      </dsp:nvSpPr>
      <dsp:spPr>
        <a:xfrm>
          <a:off x="6747566" y="916944"/>
          <a:ext cx="2444213" cy="1314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10.03 – 14.03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Produksjon og </a:t>
          </a:r>
          <a:r>
            <a:rPr lang="nb-NO" sz="1500" kern="1200" dirty="0" err="1"/>
            <a:t>vedlikeholdsvindu</a:t>
          </a:r>
          <a:endParaRPr lang="nb-NO" sz="1500" kern="1200" dirty="0"/>
        </a:p>
      </dsp:txBody>
      <dsp:txXfrm>
        <a:off x="6811744" y="981122"/>
        <a:ext cx="2315857" cy="1186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6E778-E5B7-409B-98F7-D952300A0896}" type="datetimeFigureOut">
              <a:rPr lang="nb-NO" smtClean="0"/>
              <a:t>25.01.2026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0436F-993E-42FF-BB8C-7983559F61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0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919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71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04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FINT Samtykke inkluderer personvern- og profilbilde adapter.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005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608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rgbClr val="EFD8B8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0A549C-84E1-413E-ABC9-553840A9BD1D}" type="datetime1">
              <a:rPr lang="nb-NO" smtClean="0"/>
              <a:t>25.01.2026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4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frit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4BA77D5D-02BF-5ECF-E9CC-34542FBB2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33729" y="1464469"/>
            <a:ext cx="4199942" cy="392009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B3DF-8B8E-4FE0-BB9C-DAD5FB434DCE}" type="datetime1">
              <a:rPr lang="nb-NO" smtClean="0"/>
              <a:t>25.01.2026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innhold 11">
            <a:extLst>
              <a:ext uri="{FF2B5EF4-FFF2-40B4-BE49-F238E27FC236}">
                <a16:creationId xmlns:a16="http://schemas.microsoft.com/office/drawing/2014/main" id="{663F0987-3403-380B-A9F6-4CB2FDB953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0238" y="1464470"/>
            <a:ext cx="4974886" cy="336952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</p:spTree>
    <p:extLst>
      <p:ext uri="{BB962C8B-B14F-4D97-AF65-F5344CB8AC3E}">
        <p14:creationId xmlns:p14="http://schemas.microsoft.com/office/powerpoint/2010/main" val="265192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3 bi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89FFB911-7972-201F-0C32-D6741C6C5E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9494" y="1464469"/>
            <a:ext cx="6234906" cy="4576762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0" name="Plassholder for bilde 10">
            <a:extLst>
              <a:ext uri="{FF2B5EF4-FFF2-40B4-BE49-F238E27FC236}">
                <a16:creationId xmlns:a16="http://schemas.microsoft.com/office/drawing/2014/main" id="{BEB3354C-66D1-65E3-E360-A3BF3B88B3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7257" y="770467"/>
            <a:ext cx="1953929" cy="2658534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C88CBE2F-3953-8378-F52D-63DF193C92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27257" y="4079081"/>
            <a:ext cx="2656681" cy="196215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E1A44C09-CDE3-65EC-4691-DE5C54FA0A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dato 15">
            <a:extLst>
              <a:ext uri="{FF2B5EF4-FFF2-40B4-BE49-F238E27FC236}">
                <a16:creationId xmlns:a16="http://schemas.microsoft.com/office/drawing/2014/main" id="{A60840C5-D8A9-FD32-BCAC-35C30BDD0B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ABD587D-0514-4F19-AE69-F0EEDE96F83B}" type="datetime1">
              <a:rPr lang="nb-NO" smtClean="0"/>
              <a:t>25.01.2026</a:t>
            </a:fld>
            <a:endParaRPr lang="nb-NO" dirty="0"/>
          </a:p>
        </p:txBody>
      </p:sp>
      <p:sp>
        <p:nvSpPr>
          <p:cNvPr id="17" name="Plassholder for bunntekst 16">
            <a:extLst>
              <a:ext uri="{FF2B5EF4-FFF2-40B4-BE49-F238E27FC236}">
                <a16:creationId xmlns:a16="http://schemas.microsoft.com/office/drawing/2014/main" id="{AB8B9337-4405-D5F0-3545-FF26BB1DA2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9BF0DD86-B856-2497-3AED-E0C72D4D11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58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554163"/>
            <a:ext cx="10154444" cy="2734916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5170">
                <a:solidFill>
                  <a:schemeClr val="accent6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CACFFDEA-348A-AB0A-58D0-F729EB2D4F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D1E254-09D4-453D-8769-376E4556FDB4}" type="datetime1">
              <a:rPr lang="nb-NO" smtClean="0"/>
              <a:t>25.01.2026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FCF257E-4BB7-2A52-CD90-AB6A854EB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49A831B-D3B3-EDBD-D732-5184933F58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D53E3115-935A-AE50-764A-F6B86AF8E4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1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1B338A-3645-7A55-C0E3-BF7996BA94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494" y="4730750"/>
            <a:ext cx="4680744" cy="4616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6"/>
                </a:solidFill>
              </a:defRPr>
            </a:lvl1pPr>
            <a:lvl2pPr marL="158843" indent="0">
              <a:buNone/>
              <a:defRPr/>
            </a:lvl2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</a:t>
            </a:r>
            <a:br>
              <a:rPr lang="nb-NO" dirty="0"/>
            </a:br>
            <a:r>
              <a:rPr lang="nb-NO" dirty="0"/>
              <a:t>Tittel/stilling</a:t>
            </a:r>
          </a:p>
        </p:txBody>
      </p:sp>
    </p:spTree>
    <p:extLst>
      <p:ext uri="{BB962C8B-B14F-4D97-AF65-F5344CB8AC3E}">
        <p14:creationId xmlns:p14="http://schemas.microsoft.com/office/powerpoint/2010/main" val="415981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: Grafik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96E04-050C-8584-B76A-43100207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821532"/>
            <a:ext cx="4680744" cy="769441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80C8A2-7304-2314-8523-D1FFEFD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3C0CD3-9BB7-4728-BF77-96303D4DA3D4}" type="datetime1">
              <a:rPr lang="nb-NO" smtClean="0"/>
              <a:t>25.01.2026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E73FFE-145C-E4BF-9A55-964A9A11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9F080D-2D36-9CA5-0DFD-1ABD5E8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069DEE9-D87A-22F8-C14F-EB6DD69DF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07" y="2233244"/>
            <a:ext cx="10141931" cy="3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: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BF16AF4E-8543-71DB-6692-6AFAFAE4CA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200449-EFED-42EC-8EAE-92A089D61CE8}" type="datetime1">
              <a:rPr lang="nb-NO" smtClean="0"/>
              <a:t>25.01.2026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Logo i plassholder">
            <a:extLst>
              <a:ext uri="{FF2B5EF4-FFF2-40B4-BE49-F238E27FC236}">
                <a16:creationId xmlns:a16="http://schemas.microsoft.com/office/drawing/2014/main" id="{0EB9FEEB-2663-4694-C189-576D39BB8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63" y="6364781"/>
            <a:ext cx="558200" cy="11380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545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25C0215E-A02B-D3B9-A2F9-CF68B7D4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C6D-1B61-48D3-9475-6408C65972E5}" type="datetime1">
              <a:rPr lang="nb-NO" smtClean="0"/>
              <a:t>25.01.2026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D235650B-3819-1C73-C2D5-BF5C118A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583CAAC6-30E6-21DA-8816-872BC590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8265D594-44F1-30A0-D7E1-6515D9534F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4" y="1805749"/>
            <a:ext cx="7621588" cy="4281012"/>
          </a:xfrm>
        </p:spPr>
        <p:txBody>
          <a:bodyPr/>
          <a:lstStyle>
            <a:lvl1pPr marL="457200" indent="-457200">
              <a:lnSpc>
                <a:spcPct val="103000"/>
              </a:lnSpc>
              <a:buSzPct val="100000"/>
              <a:buFont typeface="+mj-lt"/>
              <a:buAutoNum type="arabicPeriod"/>
              <a:defRPr sz="2500">
                <a:latin typeface="+mj-lt"/>
              </a:defRPr>
            </a:lvl1pPr>
            <a:lvl2pPr marL="625475" indent="-157957">
              <a:defRPr/>
            </a:lvl2pPr>
            <a:lvl3pPr marL="819150" indent="-157957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99779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8A18-6B7E-4432-8AE6-400F13F972DC}" type="datetime1">
              <a:rPr lang="nb-NO" smtClean="0"/>
              <a:t>25.01.2026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88D3F1-77A2-CA5D-2073-0793AEF78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494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9FB55E71-8F53-4CA1-0C8B-1B65385F8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84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98823DEE-A9B4-7308-7A91-98382B5FF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784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84DCCD78-0027-A9CA-7F17-3F5B3F540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619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859C48B-3FBA-A575-1DFB-CCBB46EF2B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6193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6D92403-C516-4500-0ABB-D6E11583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41303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6E0-6D9B-4E45-BD4A-FEC3F5B2ECD6}" type="datetime1">
              <a:rPr lang="nb-NO" smtClean="0"/>
              <a:t>25.01.2026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AAF80E57-F4CB-0BDF-3064-73B5673B8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172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6C0C7590-7D5E-041F-04C5-A044B39468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96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1EB9DF66-E096-7397-DA70-4B6ED25AE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619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3830DDCB-3757-5A04-CB6D-11DC95562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949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C3ED00AD-B029-061F-AED3-14E59D6EF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1172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2B524F33-33DF-5484-2BA7-615D0063A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96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37E43FD5-269B-C583-1DDC-92BD69819D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7619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7F7F1F5-3327-6B92-FE73-2EF9900B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67408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71EE36-3C57-4E3F-8D97-F9C77C0153A6}" type="datetime1">
              <a:rPr lang="nb-NO" smtClean="0"/>
              <a:t>25.01.2026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3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3EA0F6-6A5D-4E35-ABF5-67FED8BA971E}" type="datetime1">
              <a:rPr lang="nb-NO" smtClean="0"/>
              <a:t>25.01.2026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chemeClr val="tx2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074D20-5017-4B08-8BBF-AD5B2C4CEA05}" type="datetime1">
              <a:rPr lang="nb-NO" smtClean="0"/>
              <a:t>25.01.2026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0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3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B04576-09F0-4EF3-93DC-189F94A212E3}" type="datetime1">
              <a:rPr lang="nb-NO" smtClean="0"/>
              <a:t>25.01.2026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1837FF05-A2F0-F287-DEE3-CB00A8F6ED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24873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4507706" cy="2308324"/>
          </a:xfrm>
        </p:spPr>
        <p:txBody>
          <a:bodyPr anchor="t" anchorCtr="0">
            <a:noAutofit/>
          </a:bodyPr>
          <a:lstStyle>
            <a:lvl1pPr algn="l">
              <a:defRPr sz="5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774FF-C529-422C-B5D5-C83A8ED6FE3D}" type="datetime1">
              <a:rPr lang="nb-NO" smtClean="0"/>
              <a:t>25.01.2026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C519EB5-08DC-B134-4A1A-B48928CE8C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60611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stikktittel">
            <a:extLst>
              <a:ext uri="{FF2B5EF4-FFF2-40B4-BE49-F238E27FC236}">
                <a16:creationId xmlns:a16="http://schemas.microsoft.com/office/drawing/2014/main" id="{15A2F8A0-2293-031F-328A-6DDCD5CA02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05EFD675-3312-6318-3B9D-2E9A0C3F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384721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19184-03D4-521C-7CAD-64C3E2B6F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9494" y="2092061"/>
            <a:ext cx="4680744" cy="4061619"/>
          </a:xfrm>
        </p:spPr>
        <p:txBody>
          <a:bodyPr/>
          <a:lstStyle>
            <a:lvl1pPr>
              <a:defRPr/>
            </a:lvl1pPr>
          </a:lstStyle>
          <a:p>
            <a:pPr marL="158400" marR="0" lvl="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Malen har flere oppsett. Velg blant dem på Hjem-fanen &gt; nedtrekksmenyen Nytt lysbilde. </a:t>
            </a:r>
            <a:br>
              <a:rPr lang="nb-NO" dirty="0"/>
            </a:br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Nivå 1-3 er punkter.</a:t>
            </a:r>
            <a:br>
              <a:rPr lang="nb-NO" dirty="0"/>
            </a:br>
            <a:r>
              <a:rPr lang="nb-NO" dirty="0"/>
              <a:t>Slå av/på punkter på Hjem-fanen. </a:t>
            </a:r>
            <a:br>
              <a:rPr lang="nb-NO" dirty="0"/>
            </a:br>
            <a:r>
              <a:rPr lang="nb-NO" dirty="0"/>
              <a:t>Lim inn med valget «Bruk måltema» eller «Bare tekst» for å ikke ta med formatering. Høyreklikk der du vil lime inn for å velge </a:t>
            </a:r>
            <a:r>
              <a:rPr lang="nb-NO" dirty="0" err="1"/>
              <a:t>innlimingsmåte</a:t>
            </a:r>
            <a:r>
              <a:rPr lang="nb-NO" dirty="0"/>
              <a:t>.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74F42-5779-F460-8A59-59C2D3939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717" y="2092061"/>
            <a:ext cx="5050790" cy="406161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2AB3-3BE9-498A-AA18-4E8BEF4D8768}" type="datetime1">
              <a:rPr lang="nb-NO" smtClean="0"/>
              <a:t>25.01.2026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56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142D01C3-EABD-FCC9-A82F-27F2F089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7CC4-9AB8-435D-B741-AC599CA3F2EB}" type="datetime1">
              <a:rPr lang="nb-NO" smtClean="0"/>
              <a:t>25.01.2026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B3C50FE8-24F0-98E7-C5E8-AC7D1068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0915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DC234315-2208-AE95-0EC8-045714E434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83D12C3A-2AF0-5C40-7DE6-D811E088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48538" y="812800"/>
            <a:ext cx="3835399" cy="5228431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7A5A-E316-46F2-8F80-073F79625812}" type="datetime1">
              <a:rPr lang="nb-NO" smtClean="0"/>
              <a:t>25.01.2026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90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CBCE14DC-B61D-8319-4AF9-488A703588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0F806849-66A4-92CF-4776-8D23A1EA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4569" y="1467905"/>
            <a:ext cx="5087937" cy="373829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414-DC26-4411-872F-B01275FEDAB6}" type="datetime1">
              <a:rPr lang="nb-NO" smtClean="0"/>
              <a:t>25.01.2026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2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stikktittel">
            <a:extLst>
              <a:ext uri="{FF2B5EF4-FFF2-40B4-BE49-F238E27FC236}">
                <a16:creationId xmlns:a16="http://schemas.microsoft.com/office/drawing/2014/main" id="{CC61A77B-4AB2-F5E7-B45E-720959B78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A36B86C0-808C-9A75-6310-C1FAA6D2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93D23D4A-D64E-2C76-3608-F840BE3693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15752" y="2115344"/>
            <a:ext cx="4268186" cy="330358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5752" y="5641975"/>
            <a:ext cx="4268186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568-1C7F-4C1A-85E1-3210D465D2A7}" type="datetime1">
              <a:rPr lang="nb-NO" smtClean="0"/>
              <a:t>25.01.2026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25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/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stikktittel">
            <a:extLst>
              <a:ext uri="{FF2B5EF4-FFF2-40B4-BE49-F238E27FC236}">
                <a16:creationId xmlns:a16="http://schemas.microsoft.com/office/drawing/2014/main" id="{7D5DC927-95E0-4587-D841-89659D613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6">
            <a:extLst>
              <a:ext uri="{FF2B5EF4-FFF2-40B4-BE49-F238E27FC236}">
                <a16:creationId xmlns:a16="http://schemas.microsoft.com/office/drawing/2014/main" id="{CCB95129-D0BB-DEBD-6D87-FB2A96A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FA2901E-EA97-0EA7-34C4-2971F61592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81763" y="2115344"/>
            <a:ext cx="5201444" cy="261834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en tabell eller en graf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762" y="4904908"/>
            <a:ext cx="4266599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AED5-109E-4623-AAED-745787A57DEC}" type="datetime1">
              <a:rPr lang="nb-NO" smtClean="0"/>
              <a:t>25.01.2026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2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olsToo_Slide" descr="ToolsToo_Slide">
            <a:extLst>
              <a:ext uri="{FF2B5EF4-FFF2-40B4-BE49-F238E27FC236}">
                <a16:creationId xmlns:a16="http://schemas.microsoft.com/office/drawing/2014/main" id="{E5F952EC-FDB5-F7A6-F33B-4D1A463910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7D64C1-85CD-7C67-0948-3FF0CDB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7694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C49E59-D3F7-2BEB-91C8-C723726A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494" y="2744788"/>
            <a:ext cx="10154444" cy="3294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BB5651-E3BC-2F1B-F6E9-850B8CEE9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7566" y="6348715"/>
            <a:ext cx="1220688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05D76435-751D-42DF-A8C1-42355B8279CF}" type="datetime1">
              <a:rPr lang="nb-NO" smtClean="0"/>
              <a:t>25.01.2026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26BCF2-BF13-78A8-38A6-6FE7B032C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350" y="6348715"/>
            <a:ext cx="5067300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7FA799-8EE6-52E9-3D45-86CA6A6A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2460" y="6348715"/>
            <a:ext cx="391477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2BD807B-F445-55C1-53A2-E0144038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2363" y="6364781"/>
            <a:ext cx="558200" cy="113808"/>
          </a:xfrm>
          <a:prstGeom prst="rect">
            <a:avLst/>
          </a:prstGeom>
        </p:spPr>
      </p:pic>
      <p:sp>
        <p:nvSpPr>
          <p:cNvPr id="7" name="FontEmbed">
            <a:extLst>
              <a:ext uri="{FF2B5EF4-FFF2-40B4-BE49-F238E27FC236}">
                <a16:creationId xmlns:a16="http://schemas.microsoft.com/office/drawing/2014/main" id="{D4329A7F-131B-ABEB-EF2C-D071C6E8BA96}"/>
              </a:ext>
            </a:extLst>
          </p:cNvPr>
          <p:cNvSpPr txBox="1"/>
          <p:nvPr userDrawn="1"/>
        </p:nvSpPr>
        <p:spPr>
          <a:xfrm>
            <a:off x="12267398" y="110691"/>
            <a:ext cx="1578543" cy="769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chemeClr val="accent1"/>
                </a:solidFill>
              </a:rPr>
              <a:t>Inter Regular</a:t>
            </a:r>
          </a:p>
          <a:p>
            <a:pPr algn="l"/>
            <a:r>
              <a:rPr lang="en-US" sz="1000" b="0" dirty="0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Inter </a:t>
            </a:r>
            <a:r>
              <a:rPr lang="en-US" sz="1000" b="0" dirty="0" err="1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SemiBold</a:t>
            </a:r>
            <a:endParaRPr lang="en-US" sz="1000" b="0" dirty="0">
              <a:solidFill>
                <a:schemeClr val="accent1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  <a:p>
            <a:pPr algn="l"/>
            <a:r>
              <a:rPr lang="en-US" sz="1000" i="1" dirty="0">
                <a:solidFill>
                  <a:schemeClr val="accent1"/>
                </a:solidFill>
              </a:rPr>
              <a:t>Inter Italic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rPr>
              <a:t>Inter Medium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Brockmann" pitchFamily="50" charset="0"/>
              </a:rPr>
              <a:t>Brockmann	</a:t>
            </a:r>
            <a:endParaRPr lang="nb-NO" sz="1000" dirty="0" err="1">
              <a:solidFill>
                <a:schemeClr val="accent1"/>
              </a:solidFill>
              <a:latin typeface="Brockman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77" r:id="rId3"/>
    <p:sldLayoutId id="2147483652" r:id="rId4"/>
    <p:sldLayoutId id="2147483650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6" r:id="rId12"/>
    <p:sldLayoutId id="2147483651" r:id="rId13"/>
    <p:sldLayoutId id="2147483659" r:id="rId14"/>
    <p:sldLayoutId id="2147483668" r:id="rId15"/>
    <p:sldLayoutId id="2147483671" r:id="rId16"/>
    <p:sldLayoutId id="2147483672" r:id="rId17"/>
    <p:sldLayoutId id="2147483678" r:id="rId18"/>
    <p:sldLayoutId id="2147483675" r:id="rId19"/>
    <p:sldLayoutId id="2147483679" r:id="rId20"/>
  </p:sldLayoutIdLst>
  <p:hf hdr="0" ftr="0" dt="0"/>
  <p:txStyles>
    <p:titleStyle>
      <a:lvl1pPr algn="l" defTabSz="914400" rtl="0" eaLnBrk="1" fontAlgn="ctr" latinLnBrk="0" hangingPunct="1">
        <a:lnSpc>
          <a:spcPct val="100000"/>
        </a:lnSpc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12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00" indent="-157957" algn="l" defTabSz="914400" rtl="0" eaLnBrk="1" fontAlgn="ctr" latinLnBrk="0" hangingPunct="1">
        <a:lnSpc>
          <a:spcPct val="111000"/>
        </a:lnSpc>
        <a:spcBef>
          <a:spcPts val="0"/>
        </a:spcBef>
        <a:buFont typeface="Inter" panose="02000503000000020004" pitchFamily="2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52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fontAlgn="ctr" latinLnBrk="0" hangingPunct="1">
        <a:lnSpc>
          <a:spcPct val="111000"/>
        </a:lnSpc>
        <a:spcBef>
          <a:spcPts val="1000"/>
        </a:spcBef>
        <a:spcAft>
          <a:spcPts val="900"/>
        </a:spcAft>
        <a:buFont typeface="Arial" panose="020B0604020202020204" pitchFamily="34" charset="0"/>
        <a:buNone/>
        <a:defRPr sz="1750" kern="1200">
          <a:solidFill>
            <a:schemeClr val="accent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4pPr>
      <a:lvl5pPr marL="0" indent="0" algn="l" defTabSz="914400" rtl="0" eaLnBrk="1" fontAlgn="ctr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0" userDrawn="1">
          <p15:clr>
            <a:srgbClr val="9FCC3B"/>
          </p15:clr>
        </p15:guide>
        <p15:guide id="4" pos="649" userDrawn="1">
          <p15:clr>
            <a:srgbClr val="F26B43"/>
          </p15:clr>
        </p15:guide>
        <p15:guide id="5" pos="2244" userDrawn="1">
          <p15:clr>
            <a:srgbClr val="F26B43"/>
          </p15:clr>
        </p15:guide>
        <p15:guide id="6" pos="3597" userDrawn="1">
          <p15:clr>
            <a:srgbClr val="F26B43"/>
          </p15:clr>
        </p15:guide>
        <p15:guide id="7" pos="4083" userDrawn="1">
          <p15:clr>
            <a:srgbClr val="F26B43"/>
          </p15:clr>
        </p15:guide>
        <p15:guide id="8" pos="7045" userDrawn="1">
          <p15:clr>
            <a:srgbClr val="F26B43"/>
          </p15:clr>
        </p15:guide>
        <p15:guide id="9" orient="horz" pos="2153" userDrawn="1">
          <p15:clr>
            <a:srgbClr val="F26B43"/>
          </p15:clr>
        </p15:guide>
        <p15:guide id="10" orient="horz" pos="923" userDrawn="1">
          <p15:clr>
            <a:srgbClr val="F26B43"/>
          </p15:clr>
        </p15:guide>
        <p15:guide id="11" orient="horz" pos="1333" userDrawn="1">
          <p15:clr>
            <a:srgbClr val="F26B43"/>
          </p15:clr>
        </p15:guide>
        <p15:guide id="12" orient="horz" pos="1743" userDrawn="1">
          <p15:clr>
            <a:srgbClr val="F26B43"/>
          </p15:clr>
        </p15:guide>
        <p15:guide id="13" orient="horz" pos="2570" userDrawn="1">
          <p15:clr>
            <a:srgbClr val="F26B43"/>
          </p15:clr>
        </p15:guide>
        <p15:guide id="14" orient="horz" pos="2980" userDrawn="1">
          <p15:clr>
            <a:srgbClr val="F26B43"/>
          </p15:clr>
        </p15:guide>
        <p15:guide id="15" orient="horz" pos="3390" userDrawn="1">
          <p15:clr>
            <a:srgbClr val="F26B43"/>
          </p15:clr>
        </p15:guide>
        <p15:guide id="16" orient="horz" pos="3806" userDrawn="1">
          <p15:clr>
            <a:srgbClr val="F26B43"/>
          </p15:clr>
        </p15:guide>
        <p15:guide id="17" orient="horz" pos="4080" userDrawn="1">
          <p15:clr>
            <a:srgbClr val="9FCC3B"/>
          </p15:clr>
        </p15:guide>
        <p15:guide id="18" orient="horz" pos="240" userDrawn="1">
          <p15:clr>
            <a:srgbClr val="9FCC3B"/>
          </p15:clr>
        </p15:guide>
        <p15:guide id="19" pos="7360" userDrawn="1">
          <p15:clr>
            <a:srgbClr val="9FCC3B"/>
          </p15:clr>
        </p15:guide>
        <p15:guide id="20" pos="54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ri-iks.atlassian.net/wiki/spaces/informasjonsmodellen/pages/1787396100/Utdanningssressurser+over+i+Be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F6E98DDF-52CB-395C-FA18-030EEA07B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3" y="2120633"/>
            <a:ext cx="8804619" cy="1846659"/>
          </a:xfrm>
        </p:spPr>
        <p:txBody>
          <a:bodyPr/>
          <a:lstStyle/>
          <a:p>
            <a:r>
              <a:rPr lang="nb-NO" sz="4000" dirty="0"/>
              <a:t>Ekstraordinært Statusmøte </a:t>
            </a:r>
            <a:br>
              <a:rPr lang="nb-NO" sz="4000" dirty="0"/>
            </a:br>
            <a:r>
              <a:rPr lang="nb-NO" sz="4000" dirty="0"/>
              <a:t>Informasjonsmodell v.4. 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4A46942D-7CC9-445F-1DAE-8529D705D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984" y="824705"/>
            <a:ext cx="4684714" cy="384721"/>
          </a:xfrm>
        </p:spPr>
        <p:txBody>
          <a:bodyPr/>
          <a:lstStyle/>
          <a:p>
            <a:r>
              <a:rPr lang="nb-NO" dirty="0"/>
              <a:t>26.01.26/Teams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096D3B8-A2D2-D945-F276-AF1F38E5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0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54490D-4F74-BEB6-4896-A13734275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2119949"/>
            <a:ext cx="10154444" cy="4041595"/>
          </a:xfrm>
        </p:spPr>
        <p:txBody>
          <a:bodyPr/>
          <a:lstStyle/>
          <a:p>
            <a:r>
              <a:rPr lang="nb-NO" sz="1800" dirty="0"/>
              <a:t>Opprinnelige tidsplan var oppstart av testperiode 23.01.26</a:t>
            </a:r>
          </a:p>
          <a:p>
            <a:pPr lvl="1"/>
            <a:r>
              <a:rPr lang="nb-NO" sz="1800" dirty="0"/>
              <a:t>På dette tidspunktet skulle det være mulig å teste det viktigste på utdanningsdomene</a:t>
            </a:r>
          </a:p>
          <a:p>
            <a:pPr lvl="1"/>
            <a:endParaRPr lang="nb-NO" sz="1800" dirty="0"/>
          </a:p>
          <a:p>
            <a:r>
              <a:rPr lang="nb-NO" sz="1800" dirty="0"/>
              <a:t>Avviket er at det mangler for mange utdanningsressurser i Beta for at det gir god testdekning på nåværende tidspunkt</a:t>
            </a:r>
          </a:p>
          <a:p>
            <a:pPr lvl="1"/>
            <a:r>
              <a:rPr lang="nb-NO" sz="1800" dirty="0"/>
              <a:t>Det er satt inn ekstra kapasitet for å få fortgang i dataomleggingen. </a:t>
            </a:r>
          </a:p>
          <a:p>
            <a:pPr lvl="1"/>
            <a:r>
              <a:rPr lang="nb-NO" sz="1800" dirty="0"/>
              <a:t>Det betyr at datasettet vil bli gradvis mer komplett for testformål de kommende ukene</a:t>
            </a:r>
          </a:p>
          <a:p>
            <a:endParaRPr lang="nb-NO" sz="1800" dirty="0"/>
          </a:p>
          <a:p>
            <a:r>
              <a:rPr lang="nb-NO" sz="1800" dirty="0"/>
              <a:t>Vi har nå laget en ny tentativ plan, uten å flytte produksjonsdatoen 10 mars. </a:t>
            </a:r>
          </a:p>
          <a:p>
            <a:r>
              <a:rPr lang="nb-NO" sz="1800" dirty="0"/>
              <a:t>Dersom det blir store avvik fra denne planen, så vil vi gi tydelig beskjed om det innen 11 februar. 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21B15B8-4D57-7052-52EB-008CCEA8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2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45232C1B-59C2-9900-F677-E17FE8B1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015960"/>
            <a:ext cx="10154444" cy="769442"/>
          </a:xfrm>
        </p:spPr>
        <p:txBody>
          <a:bodyPr/>
          <a:lstStyle/>
          <a:p>
            <a:r>
              <a:rPr lang="nb-NO" dirty="0"/>
              <a:t>Avvik fra tidsplan</a:t>
            </a:r>
            <a:br>
              <a:rPr lang="nb-NO" dirty="0"/>
            </a:br>
            <a:r>
              <a:rPr lang="nb-NO" sz="1400" dirty="0"/>
              <a:t>ITM-miljøet er oppdatert, men det er begrensede dataelementer å teste på opp mot versjon 4.0 per tid. </a:t>
            </a:r>
            <a:br>
              <a:rPr lang="nb-NO" sz="2800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586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B46AEB4-3FF1-8A10-FC9A-D4CF8620D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CF9A0BD7-8E47-88C1-99AD-DE5E41BFE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724090"/>
              </p:ext>
            </p:extLst>
          </p:nvPr>
        </p:nvGraphicFramePr>
        <p:xfrm>
          <a:off x="1030288" y="2753710"/>
          <a:ext cx="10153649" cy="328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86484E7-68DB-CA42-F7CE-9F8B7BE7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3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202516B6-75A6-4523-A3CF-0EF772C7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1C63F3C-7815-6344-597A-AC689596A63D}"/>
              </a:ext>
            </a:extLst>
          </p:cNvPr>
          <p:cNvSpPr txBox="1"/>
          <p:nvPr/>
        </p:nvSpPr>
        <p:spPr>
          <a:xfrm>
            <a:off x="3237185" y="2561788"/>
            <a:ext cx="3594539" cy="8617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400" dirty="0">
                <a:solidFill>
                  <a:schemeClr val="accent1"/>
                </a:solidFill>
              </a:rPr>
              <a:t>9 februar – oppdatert status fra InSchool med estimat på resterende. Ny plan legges deretter og det gis beskjed umiddelbart.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6465728-2896-9428-2216-19C527861CE4}"/>
              </a:ext>
            </a:extLst>
          </p:cNvPr>
          <p:cNvSpPr txBox="1"/>
          <p:nvPr/>
        </p:nvSpPr>
        <p:spPr>
          <a:xfrm>
            <a:off x="5854262" y="6071717"/>
            <a:ext cx="3959806" cy="6463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400" dirty="0" err="1">
                <a:solidFill>
                  <a:schemeClr val="accent1"/>
                </a:solidFill>
              </a:rPr>
              <a:t>Novari</a:t>
            </a:r>
            <a:r>
              <a:rPr lang="nb-NO" sz="1400" dirty="0">
                <a:solidFill>
                  <a:schemeClr val="accent1"/>
                </a:solidFill>
              </a:rPr>
              <a:t> ønsker input på hvilke dataelementer som er essensielt å få lagt over og videreformidle dette til InSchool</a:t>
            </a:r>
          </a:p>
        </p:txBody>
      </p:sp>
    </p:spTree>
    <p:extLst>
      <p:ext uri="{BB962C8B-B14F-4D97-AF65-F5344CB8AC3E}">
        <p14:creationId xmlns:p14="http://schemas.microsoft.com/office/powerpoint/2010/main" val="366633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71D10FA-B7D2-97B2-ADFF-8685D27F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4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99352F7E-0866-319A-8A38-F09707D95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3" y="889897"/>
            <a:ext cx="10154444" cy="769442"/>
          </a:xfrm>
        </p:spPr>
        <p:txBody>
          <a:bodyPr/>
          <a:lstStyle/>
          <a:p>
            <a:r>
              <a:rPr lang="nb-NO" dirty="0"/>
              <a:t>Anbefaling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0ABBDA86-1484-EE8D-E726-17148219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63" y="1659339"/>
            <a:ext cx="10154444" cy="4594316"/>
          </a:xfrm>
        </p:spPr>
        <p:txBody>
          <a:bodyPr/>
          <a:lstStyle/>
          <a:p>
            <a:r>
              <a:rPr lang="nb-NO" sz="1800" dirty="0"/>
              <a:t>Vi anbefaler at dere starter test på Administrasjonsdomene med deres HR leverandør, som første del av testperioden</a:t>
            </a:r>
          </a:p>
          <a:p>
            <a:pPr lvl="1"/>
            <a:r>
              <a:rPr lang="nb-NO" sz="1800" dirty="0"/>
              <a:t>fylkene må aktivere HR-integrasjonen er skrudd på igjen i ITM. Melde sak til supportdesk. </a:t>
            </a:r>
          </a:p>
          <a:p>
            <a:pPr lvl="1"/>
            <a:r>
              <a:rPr lang="nb-NO" sz="1800" dirty="0"/>
              <a:t>Viktig å sjekke at man har oppdaterte </a:t>
            </a:r>
            <a:r>
              <a:rPr lang="nb-NO" sz="1800" dirty="0" err="1"/>
              <a:t>testdata</a:t>
            </a:r>
            <a:r>
              <a:rPr lang="nb-NO" sz="1800" dirty="0"/>
              <a:t> i miljøet</a:t>
            </a:r>
          </a:p>
          <a:p>
            <a:pPr lvl="1"/>
            <a:endParaRPr lang="nb-NO" sz="1600" dirty="0"/>
          </a:p>
          <a:p>
            <a:pPr lvl="1"/>
            <a:endParaRPr lang="nb-NO" sz="1600" dirty="0"/>
          </a:p>
          <a:p>
            <a:r>
              <a:rPr lang="nb-NO" sz="1700" dirty="0"/>
              <a:t>For de som skal teste EDU-MA, er avhengig av at </a:t>
            </a:r>
            <a:r>
              <a:rPr lang="nb-NO" sz="1700" dirty="0" err="1"/>
              <a:t>Inschool</a:t>
            </a:r>
            <a:r>
              <a:rPr lang="nb-NO" sz="1700" dirty="0"/>
              <a:t> data er lagt over på v.4/core2</a:t>
            </a:r>
          </a:p>
          <a:p>
            <a:pPr lvl="1"/>
            <a:r>
              <a:rPr lang="nb-NO" sz="1700" dirty="0"/>
              <a:t>Det anbefales å avvente testing inntil midten av februar </a:t>
            </a:r>
          </a:p>
          <a:p>
            <a:pPr lvl="1"/>
            <a:r>
              <a:rPr lang="nb-NO" sz="1700" dirty="0"/>
              <a:t>Samme gjelder andre tjenester med tett kobling til InSchool data</a:t>
            </a:r>
          </a:p>
          <a:p>
            <a:pPr lvl="1"/>
            <a:endParaRPr lang="nb-NO" sz="1700" dirty="0"/>
          </a:p>
          <a:p>
            <a:r>
              <a:rPr lang="nb-NO" sz="1700" dirty="0"/>
              <a:t>Testdekningen vil øke gradvis de neste ukene. Dere kan følge progresjon på denne oversikten,</a:t>
            </a:r>
            <a:br>
              <a:rPr lang="nb-NO" sz="1700" dirty="0"/>
            </a:br>
            <a:r>
              <a:rPr lang="nb-NO" sz="1700" dirty="0">
                <a:hlinkClick r:id="rId3"/>
              </a:rPr>
              <a:t>Utdanningsressurser over i Beta-miljø</a:t>
            </a:r>
            <a:endParaRPr lang="nb-NO" sz="1700" dirty="0"/>
          </a:p>
          <a:p>
            <a:pPr marL="0" indent="0">
              <a:buNone/>
            </a:pPr>
            <a:endParaRPr lang="nb-NO" sz="1700" dirty="0"/>
          </a:p>
          <a:p>
            <a:pPr marL="158843" lvl="1" indent="0">
              <a:buNone/>
            </a:pPr>
            <a:r>
              <a:rPr lang="nb-NO" sz="1700" b="1" dirty="0"/>
              <a:t>MERK</a:t>
            </a:r>
            <a:r>
              <a:rPr lang="nb-NO" sz="1700" dirty="0"/>
              <a:t>: selv om ikke all InSchool data er lagt over, så er ikke nødvendigvis all testing forgjeves, men vi har forståelse for at det har kostander og teste i flere omganger.  </a:t>
            </a:r>
          </a:p>
          <a:p>
            <a:pPr lvl="1"/>
            <a:endParaRPr lang="nb-NO" sz="1600" dirty="0"/>
          </a:p>
          <a:p>
            <a:pPr marL="158843" lvl="1" indent="0">
              <a:buNone/>
            </a:pPr>
            <a:endParaRPr lang="nb-NO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089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2D46D-DA7E-FF70-EF84-9CBB271C2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374A383-09C8-929C-743B-A68AAEEC68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728" y="628603"/>
            <a:ext cx="1857881" cy="245373"/>
          </a:xfrm>
        </p:spPr>
        <p:txBody>
          <a:bodyPr/>
          <a:lstStyle/>
          <a:p>
            <a:r>
              <a:rPr lang="nb-NO" dirty="0"/>
              <a:t>Hva skjer 20 januar?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486283-BDC1-38E0-7543-CE1234D7D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1940382"/>
            <a:ext cx="10154444" cy="4620653"/>
          </a:xfrm>
        </p:spPr>
        <p:txBody>
          <a:bodyPr/>
          <a:lstStyle/>
          <a:p>
            <a:pPr marL="158843" lvl="1" indent="0">
              <a:buNone/>
            </a:pPr>
            <a:r>
              <a:rPr lang="nb-NO" sz="1900" dirty="0"/>
              <a:t>Dette inkluderer: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00" dirty="0"/>
              <a:t>(FINT Informasjonsmodell)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00" dirty="0" err="1"/>
              <a:t>Core</a:t>
            </a:r>
            <a:r>
              <a:rPr lang="nb-NO" sz="1900" dirty="0"/>
              <a:t>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00" dirty="0"/>
              <a:t>Core2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00" dirty="0" err="1"/>
              <a:t>GrapghQL</a:t>
            </a:r>
            <a:r>
              <a:rPr lang="nb-NO" sz="19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00" dirty="0" err="1"/>
              <a:t>Jsonschema</a:t>
            </a:r>
            <a:endParaRPr lang="nb-NO" sz="19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00" dirty="0" err="1"/>
              <a:t>OneRoaster</a:t>
            </a:r>
            <a:r>
              <a:rPr lang="nb-NO" sz="1900" dirty="0"/>
              <a:t> </a:t>
            </a:r>
            <a:br>
              <a:rPr lang="nb-NO" sz="1900" dirty="0"/>
            </a:br>
            <a:endParaRPr lang="nb-NO" sz="1900" dirty="0"/>
          </a:p>
          <a:p>
            <a:pPr marL="158843" lvl="1" indent="0">
              <a:buNone/>
            </a:pPr>
            <a:r>
              <a:rPr lang="nb-NO" sz="1900" u="sng" dirty="0">
                <a:solidFill>
                  <a:schemeClr val="accent2"/>
                </a:solidFill>
              </a:rPr>
              <a:t>Øvrige tjenester i </a:t>
            </a:r>
            <a:r>
              <a:rPr lang="nb-NO" sz="1900" u="sng" dirty="0" err="1">
                <a:solidFill>
                  <a:schemeClr val="accent2"/>
                </a:solidFill>
              </a:rPr>
              <a:t>Novari</a:t>
            </a:r>
            <a:r>
              <a:rPr lang="nb-NO" sz="1900" u="sng" dirty="0">
                <a:solidFill>
                  <a:schemeClr val="accent2"/>
                </a:solidFill>
              </a:rPr>
              <a:t> legges om fortløpende etter den 20. </a:t>
            </a:r>
            <a:br>
              <a:rPr lang="nb-NO" sz="1900" dirty="0"/>
            </a:br>
            <a:endParaRPr lang="nb-NO" sz="1900" dirty="0"/>
          </a:p>
          <a:p>
            <a:pPr marL="158843" lvl="1" indent="0">
              <a:buNone/>
            </a:pPr>
            <a:r>
              <a:rPr lang="nb-NO" sz="1900" b="1" dirty="0"/>
              <a:t>Merk: </a:t>
            </a:r>
            <a:r>
              <a:rPr lang="nb-NO" sz="1900" dirty="0"/>
              <a:t>noen tjenester er ikke kritiske for testformål i Beta, men </a:t>
            </a:r>
            <a:r>
              <a:rPr lang="nb-NO" sz="1900" dirty="0" err="1"/>
              <a:t>Novari</a:t>
            </a:r>
            <a:r>
              <a:rPr lang="nb-NO" sz="1900" dirty="0"/>
              <a:t>  vil likevel prioritere å få alle tjenester oppdatert. </a:t>
            </a:r>
          </a:p>
          <a:p>
            <a:pPr marL="158843" lvl="1" indent="0">
              <a:buNone/>
            </a:pPr>
            <a:endParaRPr lang="nb-NO" sz="1700" dirty="0"/>
          </a:p>
          <a:p>
            <a:pPr marL="158843" lvl="1" indent="0">
              <a:buNone/>
            </a:pPr>
            <a:endParaRPr lang="nb-NO" sz="1800" dirty="0"/>
          </a:p>
          <a:p>
            <a:pPr marL="158843" lvl="1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0637CC3-0DBD-3519-B820-DDF61396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5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995D029E-CDAA-94CA-24DB-EBFB0576C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170940"/>
            <a:ext cx="10154444" cy="769442"/>
          </a:xfrm>
        </p:spPr>
        <p:txBody>
          <a:bodyPr/>
          <a:lstStyle/>
          <a:p>
            <a:r>
              <a:rPr lang="nb-NO" sz="2800" dirty="0">
                <a:solidFill>
                  <a:schemeClr val="tx2"/>
                </a:solidFill>
              </a:rPr>
              <a:t>FINT Felleskomponent kjører nå på v.4 i Beta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313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F8207A-075C-CCF7-3594-4BF59C648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3" y="1703145"/>
            <a:ext cx="10154444" cy="4111368"/>
          </a:xfrm>
        </p:spPr>
        <p:txBody>
          <a:bodyPr/>
          <a:lstStyle/>
          <a:p>
            <a:pPr marL="0" indent="0">
              <a:buNone/>
            </a:pPr>
            <a:r>
              <a:rPr lang="nb-NO" sz="1700" dirty="0"/>
              <a:t>I </a:t>
            </a:r>
            <a:r>
              <a:rPr lang="nb-NO" sz="1700" b="1" dirty="0"/>
              <a:t>perioden 21 til 28 januar vil øvrige </a:t>
            </a:r>
            <a:r>
              <a:rPr lang="nb-NO" sz="1700" b="1" dirty="0" err="1"/>
              <a:t>Novari</a:t>
            </a:r>
            <a:r>
              <a:rPr lang="nb-NO" sz="1700" b="1" dirty="0"/>
              <a:t> tjenester legges over i Beta. </a:t>
            </a:r>
          </a:p>
          <a:p>
            <a:pPr marL="0" indent="0">
              <a:buNone/>
            </a:pPr>
            <a:endParaRPr lang="nb-NO" sz="1700" dirty="0"/>
          </a:p>
          <a:p>
            <a:pPr marL="0" indent="0">
              <a:buNone/>
            </a:pPr>
            <a:r>
              <a:rPr lang="nb-NO" sz="1700" dirty="0"/>
              <a:t>Dette inkluderer følgende: </a:t>
            </a:r>
          </a:p>
          <a:p>
            <a:r>
              <a:rPr lang="nb-NO" sz="1700" dirty="0"/>
              <a:t>Arkivadaptere</a:t>
            </a:r>
          </a:p>
          <a:p>
            <a:r>
              <a:rPr lang="nb-NO" sz="1700" dirty="0"/>
              <a:t>OT og Lærling adapter</a:t>
            </a:r>
          </a:p>
          <a:p>
            <a:r>
              <a:rPr lang="nb-NO" sz="1700" dirty="0"/>
              <a:t>Fint Samtykke </a:t>
            </a:r>
          </a:p>
          <a:p>
            <a:r>
              <a:rPr lang="nb-NO" sz="1700" dirty="0"/>
              <a:t>Drosjeløyve/Drosjesentral</a:t>
            </a:r>
          </a:p>
          <a:p>
            <a:r>
              <a:rPr lang="nb-NO" sz="1700" dirty="0"/>
              <a:t>Fint Kulturminnevern</a:t>
            </a:r>
          </a:p>
          <a:p>
            <a:r>
              <a:rPr lang="nb-NO" sz="1700" dirty="0"/>
              <a:t>FINT Flyt</a:t>
            </a:r>
          </a:p>
          <a:p>
            <a:r>
              <a:rPr lang="nb-NO" sz="1700" dirty="0"/>
              <a:t>Fint Kontroll</a:t>
            </a:r>
          </a:p>
          <a:p>
            <a:r>
              <a:rPr lang="nb-NO" sz="1700" dirty="0"/>
              <a:t>Vigo BAS</a:t>
            </a:r>
          </a:p>
          <a:p>
            <a:r>
              <a:rPr lang="nb-NO" sz="1700" dirty="0"/>
              <a:t>FINT </a:t>
            </a:r>
            <a:r>
              <a:rPr lang="nb-NO" sz="1700" dirty="0" err="1"/>
              <a:t>Org.Monitor</a:t>
            </a:r>
            <a:endParaRPr lang="nb-NO" sz="1700" dirty="0"/>
          </a:p>
          <a:p>
            <a:r>
              <a:rPr lang="nb-NO" sz="1700" dirty="0" err="1"/>
              <a:t>Kulturtanlken</a:t>
            </a:r>
            <a:r>
              <a:rPr lang="nb-NO" sz="1700" dirty="0"/>
              <a:t> (den kulturelle skolesekken)</a:t>
            </a:r>
          </a:p>
          <a:p>
            <a:r>
              <a:rPr lang="nb-NO" sz="1700" dirty="0"/>
              <a:t>(FINT Betaling)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D01B3D3-E077-C7BC-57F8-D4CF78E5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6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55BC63C-1010-84DD-D7FA-A8385B17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3" y="933703"/>
            <a:ext cx="10154444" cy="769442"/>
          </a:xfrm>
        </p:spPr>
        <p:txBody>
          <a:bodyPr/>
          <a:lstStyle/>
          <a:p>
            <a:r>
              <a:rPr lang="nb-NO" dirty="0"/>
              <a:t>Øvrige </a:t>
            </a:r>
            <a:r>
              <a:rPr lang="nb-NO" dirty="0" err="1"/>
              <a:t>Novari</a:t>
            </a:r>
            <a:r>
              <a:rPr lang="nb-NO" dirty="0"/>
              <a:t>-tjenester som legges over i Beta</a:t>
            </a:r>
          </a:p>
        </p:txBody>
      </p:sp>
    </p:spTree>
    <p:extLst>
      <p:ext uri="{BB962C8B-B14F-4D97-AF65-F5344CB8AC3E}">
        <p14:creationId xmlns:p14="http://schemas.microsoft.com/office/powerpoint/2010/main" val="413584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826CA-7CD1-30AA-A814-C1245398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 møte 12 februar 2026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2327CFC-21BC-5582-FFE2-4797A6C2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1050530"/>
      </p:ext>
    </p:extLst>
  </p:cSld>
  <p:clrMapOvr>
    <a:masterClrMapping/>
  </p:clrMapOvr>
</p:sld>
</file>

<file path=ppt/theme/theme1.xml><?xml version="1.0" encoding="utf-8"?>
<a:theme xmlns:a="http://schemas.openxmlformats.org/drawingml/2006/main" name="Novari">
  <a:themeElements>
    <a:clrScheme name="Novari">
      <a:dk1>
        <a:srgbClr val="0D0D0D"/>
      </a:dk1>
      <a:lt1>
        <a:srgbClr val="FFFFFF"/>
      </a:lt1>
      <a:dk2>
        <a:srgbClr val="570F31"/>
      </a:dk2>
      <a:lt2>
        <a:srgbClr val="F8ECDC"/>
      </a:lt2>
      <a:accent1>
        <a:srgbClr val="6B133D"/>
      </a:accent1>
      <a:accent2>
        <a:srgbClr val="7F78E8"/>
      </a:accent2>
      <a:accent3>
        <a:srgbClr val="F76650"/>
      </a:accent3>
      <a:accent4>
        <a:srgbClr val="570F31"/>
      </a:accent4>
      <a:accent5>
        <a:srgbClr val="FBB3A8"/>
      </a:accent5>
      <a:accent6>
        <a:srgbClr val="5A51E1"/>
      </a:accent6>
      <a:hlink>
        <a:srgbClr val="5A51E1"/>
      </a:hlink>
      <a:folHlink>
        <a:srgbClr val="570F31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  <a:effectLst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novari_mal_med_fonter" id="{BBE1CC1C-0A5B-42B6-80F3-7718E86C622F}" vid="{BC48F761-8FB8-46C8-8007-11BF9DC8B5B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92dcf5df-1718-446e-873d-ecc726375ab2" xsi:nil="true"/>
    <MigrationWizIdSecurityGroups xmlns="92dcf5df-1718-446e-873d-ecc726375ab2" xsi:nil="true"/>
    <MigrationWizIdPermissionLevels xmlns="92dcf5df-1718-446e-873d-ecc726375ab2" xsi:nil="true"/>
    <MigrationWizIdDocumentLibraryPermissions xmlns="92dcf5df-1718-446e-873d-ecc726375ab2" xsi:nil="true"/>
    <lcf76f155ced4ddcb4097134ff3c332f xmlns="92dcf5df-1718-446e-873d-ecc726375ab2">
      <Terms xmlns="http://schemas.microsoft.com/office/infopath/2007/PartnerControls"/>
    </lcf76f155ced4ddcb4097134ff3c332f>
    <MigrationWizId xmlns="92dcf5df-1718-446e-873d-ecc726375ab2" xsi:nil="true"/>
    <TaxCatchAll xmlns="2d5004f6-51f7-4957-90dc-3d12ffeb4d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BE147A618F8B46980A3F34D841D9D3" ma:contentTypeVersion="20" ma:contentTypeDescription="Opprett et nytt dokument." ma:contentTypeScope="" ma:versionID="f8e8d516fbfec60aae90240606ef777b">
  <xsd:schema xmlns:xsd="http://www.w3.org/2001/XMLSchema" xmlns:xs="http://www.w3.org/2001/XMLSchema" xmlns:p="http://schemas.microsoft.com/office/2006/metadata/properties" xmlns:ns2="92dcf5df-1718-446e-873d-ecc726375ab2" xmlns:ns3="2d5004f6-51f7-4957-90dc-3d12ffeb4d30" xmlns:ns4="08f25810-977e-4cb2-b354-a0afe3a9cc1f" targetNamespace="http://schemas.microsoft.com/office/2006/metadata/properties" ma:root="true" ma:fieldsID="e00dad836dd85d9712d10532b53f7898" ns2:_="" ns3:_="" ns4:_="">
    <xsd:import namespace="92dcf5df-1718-446e-873d-ecc726375ab2"/>
    <xsd:import namespace="2d5004f6-51f7-4957-90dc-3d12ffeb4d30"/>
    <xsd:import namespace="08f25810-977e-4cb2-b354-a0afe3a9cc1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cf5df-1718-446e-873d-ecc726375ab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875eb0eb-fbd3-4028-abcf-55f8c06e8d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004f6-51f7-4957-90dc-3d12ffeb4d3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514c20c-e807-4b64-8fa9-2ae4ab86cd4a}" ma:internalName="TaxCatchAll" ma:showField="CatchAllData" ma:web="2d5004f6-51f7-4957-90dc-3d12ffeb4d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2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25810-977e-4cb2-b354-a0afe3a9cc1f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23086C-9E99-48F0-A7CE-3BDA7AA23875}">
  <ds:schemaRefs>
    <ds:schemaRef ds:uri="http://www.w3.org/XML/1998/namespace"/>
    <ds:schemaRef ds:uri="http://purl.org/dc/terms/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92dcf5df-1718-446e-873d-ecc726375ab2"/>
    <ds:schemaRef ds:uri="http://purl.org/dc/dcmitype/"/>
    <ds:schemaRef ds:uri="2d5004f6-51f7-4957-90dc-3d12ffeb4d30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BFF96FA-CE83-4F57-9A77-BB292B544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cf5df-1718-446e-873d-ecc726375ab2"/>
    <ds:schemaRef ds:uri="2d5004f6-51f7-4957-90dc-3d12ffeb4d30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274DDC-ACD8-4F7D-9496-E4055C63BA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Statusmøte 28.08.25</Template>
  <TotalTime>15391</TotalTime>
  <Words>506</Words>
  <Application>Microsoft Office PowerPoint</Application>
  <PresentationFormat>Widescreen</PresentationFormat>
  <Paragraphs>80</Paragraphs>
  <Slides>7</Slides>
  <Notes>5</Notes>
  <HiddenSlides>1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5" baseType="lpstr">
      <vt:lpstr>Inter SemiBold</vt:lpstr>
      <vt:lpstr>Brockmann</vt:lpstr>
      <vt:lpstr>Courier New</vt:lpstr>
      <vt:lpstr>Arial</vt:lpstr>
      <vt:lpstr>Aptos</vt:lpstr>
      <vt:lpstr>Inter Medium</vt:lpstr>
      <vt:lpstr>Inter</vt:lpstr>
      <vt:lpstr>Novari</vt:lpstr>
      <vt:lpstr>Ekstraordinært Statusmøte  Informasjonsmodell v.4. </vt:lpstr>
      <vt:lpstr>Avvik fra tidsplan ITM-miljøet er oppdatert, men det er begrensede dataelementer å teste på opp mot versjon 4.0 per tid.  </vt:lpstr>
      <vt:lpstr>Tidsplan</vt:lpstr>
      <vt:lpstr>Anbefaling</vt:lpstr>
      <vt:lpstr>FINT Felleskomponent kjører nå på v.4 i Beta </vt:lpstr>
      <vt:lpstr>Øvrige Novari-tjenester som legges over i Beta</vt:lpstr>
      <vt:lpstr>Nytt møte 12 februar 2026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Forsberg Kristoffersen</dc:creator>
  <cp:lastModifiedBy>Maria Forsberg Kristoffersen</cp:lastModifiedBy>
  <cp:revision>35</cp:revision>
  <dcterms:created xsi:type="dcterms:W3CDTF">2025-08-22T10:40:17Z</dcterms:created>
  <dcterms:modified xsi:type="dcterms:W3CDTF">2026-01-26T19:11:04Z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0x01010017BE147A618F8B46980A3F34D841D9D3</vt:lpwstr>
  </property>
  <property fmtid="{D5CDD505-2E9C-101B-9397-08002B2CF9AE}" pid="3" name="MediaServiceImageTags">
    <vt:lpwstr/>
  </property>
</Properties>
</file>