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56" r:id="rId5"/>
    <p:sldId id="259" r:id="rId6"/>
    <p:sldId id="286" r:id="rId7"/>
    <p:sldId id="311" r:id="rId8"/>
    <p:sldId id="289" r:id="rId9"/>
    <p:sldId id="317" r:id="rId10"/>
    <p:sldId id="330" r:id="rId11"/>
    <p:sldId id="332" r:id="rId12"/>
    <p:sldId id="323" r:id="rId13"/>
    <p:sldId id="320" r:id="rId14"/>
    <p:sldId id="321" r:id="rId15"/>
    <p:sldId id="316" r:id="rId16"/>
    <p:sldId id="324" r:id="rId17"/>
    <p:sldId id="331" r:id="rId18"/>
    <p:sldId id="293" r:id="rId19"/>
    <p:sldId id="303" r:id="rId20"/>
    <p:sldId id="272" r:id="rId21"/>
    <p:sldId id="266" r:id="rId22"/>
    <p:sldId id="262" r:id="rId23"/>
  </p:sldIdLst>
  <p:sldSz cx="12192000" cy="6858000"/>
  <p:notesSz cx="6858000" cy="9144000"/>
  <p:embeddedFontLst>
    <p:embeddedFont>
      <p:font typeface="Brockmann" pitchFamily="50" charset="0"/>
      <p:regular r:id="rId25"/>
      <p:bold r:id="rId26"/>
      <p:italic r:id="rId27"/>
    </p:embeddedFont>
    <p:embeddedFont>
      <p:font typeface="Inter" panose="02000503000000020004" pitchFamily="2" charset="0"/>
      <p:regular r:id="rId28"/>
      <p:bold r:id="rId29"/>
      <p:italic r:id="rId30"/>
      <p:boldItalic r:id="rId31"/>
    </p:embeddedFont>
    <p:embeddedFont>
      <p:font typeface="Inter Medium" panose="02000503000000020004" pitchFamily="2" charset="0"/>
      <p:regular r:id="rId32"/>
      <p:italic r:id="rId33"/>
    </p:embeddedFont>
    <p:embeddedFont>
      <p:font typeface="Inter SemiBold" panose="02000503000000020004" pitchFamily="2" charset="0"/>
      <p:bold r:id="rId34"/>
      <p:boldItalic r:id="rId35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101AC-EF95-40A0-A1ED-80A01355CE4E}" v="34" dt="2025-11-21T14:29:12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38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BF412E4A-BA95-4AB4-B5FE-311244134644}"/>
    <pc:docChg chg="undo redo custSel addSld delSld modSld sldOrd">
      <pc:chgData name="Maria Forsberg Kristoffersen" userId="d30d1cd4-c1d6-4122-9518-a2d96cf9ddbd" providerId="ADAL" clId="{BF412E4A-BA95-4AB4-B5FE-311244134644}" dt="2025-11-21T14:29:09.757" v="35153" actId="20578"/>
      <pc:docMkLst>
        <pc:docMk/>
      </pc:docMkLst>
      <pc:sldChg chg="modSp mod">
        <pc:chgData name="Maria Forsberg Kristoffersen" userId="d30d1cd4-c1d6-4122-9518-a2d96cf9ddbd" providerId="ADAL" clId="{BF412E4A-BA95-4AB4-B5FE-311244134644}" dt="2025-11-10T11:08:09.684" v="17352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5-11-10T11:08:09.684" v="17352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 ord">
        <pc:chgData name="Maria Forsberg Kristoffersen" userId="d30d1cd4-c1d6-4122-9518-a2d96cf9ddbd" providerId="ADAL" clId="{BF412E4A-BA95-4AB4-B5FE-311244134644}" dt="2025-11-10T11:40:23.450" v="18051" actId="20577"/>
        <pc:sldMkLst>
          <pc:docMk/>
          <pc:sldMk cId="314193089" sldId="259"/>
        </pc:sldMkLst>
        <pc:spChg chg="mod">
          <ac:chgData name="Maria Forsberg Kristoffersen" userId="d30d1cd4-c1d6-4122-9518-a2d96cf9ddbd" providerId="ADAL" clId="{BF412E4A-BA95-4AB4-B5FE-311244134644}" dt="2025-11-10T11:40:23.450" v="18051" actId="20577"/>
          <ac:spMkLst>
            <pc:docMk/>
            <pc:sldMk cId="314193089" sldId="259"/>
            <ac:spMk id="2" creationId="{3FFC7C91-5A41-1CF3-8286-5D6B623C3CDF}"/>
          </ac:spMkLst>
        </pc:spChg>
      </pc:sldChg>
      <pc:sldChg chg="modSp mod">
        <pc:chgData name="Maria Forsberg Kristoffersen" userId="d30d1cd4-c1d6-4122-9518-a2d96cf9ddbd" providerId="ADAL" clId="{BF412E4A-BA95-4AB4-B5FE-311244134644}" dt="2025-11-10T11:10:19.347" v="17411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5-11-10T11:10:19.347" v="17411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del">
        <pc:chgData name="Maria Forsberg Kristoffersen" userId="d30d1cd4-c1d6-4122-9518-a2d96cf9ddbd" providerId="ADAL" clId="{BF412E4A-BA95-4AB4-B5FE-311244134644}" dt="2025-11-20T12:20:55.102" v="35143" actId="47"/>
        <pc:sldMkLst>
          <pc:docMk/>
          <pc:sldMk cId="4251914933" sldId="271"/>
        </pc:sldMkLst>
      </pc:sldChg>
      <pc:sldChg chg="modSp mod">
        <pc:chgData name="Maria Forsberg Kristoffersen" userId="d30d1cd4-c1d6-4122-9518-a2d96cf9ddbd" providerId="ADAL" clId="{BF412E4A-BA95-4AB4-B5FE-311244134644}" dt="2025-11-18T14:18:54.552" v="29532" actId="1076"/>
        <pc:sldMkLst>
          <pc:docMk/>
          <pc:sldMk cId="347362992" sldId="272"/>
        </pc:sldMkLst>
        <pc:spChg chg="mod">
          <ac:chgData name="Maria Forsberg Kristoffersen" userId="d30d1cd4-c1d6-4122-9518-a2d96cf9ddbd" providerId="ADAL" clId="{BF412E4A-BA95-4AB4-B5FE-311244134644}" dt="2025-11-18T14:18:54.552" v="29532" actId="1076"/>
          <ac:spMkLst>
            <pc:docMk/>
            <pc:sldMk cId="347362992" sldId="272"/>
            <ac:spMk id="4" creationId="{CC73EDD7-E931-B3B5-1AD9-89CB9E587909}"/>
          </ac:spMkLst>
        </pc:spChg>
        <pc:picChg chg="mod">
          <ac:chgData name="Maria Forsberg Kristoffersen" userId="d30d1cd4-c1d6-4122-9518-a2d96cf9ddbd" providerId="ADAL" clId="{BF412E4A-BA95-4AB4-B5FE-311244134644}" dt="2025-11-18T14:18:48.268" v="29531" actId="1076"/>
          <ac:picMkLst>
            <pc:docMk/>
            <pc:sldMk cId="347362992" sldId="272"/>
            <ac:picMk id="9" creationId="{CC303D19-D9B6-6A3D-A189-8CA686EAFF9C}"/>
          </ac:picMkLst>
        </pc:picChg>
      </pc:sldChg>
      <pc:sldChg chg="addSp delSp modSp new mod ord modNotesTx">
        <pc:chgData name="Maria Forsberg Kristoffersen" userId="d30d1cd4-c1d6-4122-9518-a2d96cf9ddbd" providerId="ADAL" clId="{BF412E4A-BA95-4AB4-B5FE-311244134644}" dt="2025-11-18T12:51:15.897" v="28384" actId="1076"/>
        <pc:sldMkLst>
          <pc:docMk/>
          <pc:sldMk cId="690867818" sldId="286"/>
        </pc:sldMkLst>
        <pc:spChg chg="mod">
          <ac:chgData name="Maria Forsberg Kristoffersen" userId="d30d1cd4-c1d6-4122-9518-a2d96cf9ddbd" providerId="ADAL" clId="{BF412E4A-BA95-4AB4-B5FE-311244134644}" dt="2025-11-18T12:51:15.897" v="28384" actId="1076"/>
          <ac:spMkLst>
            <pc:docMk/>
            <pc:sldMk cId="690867818" sldId="286"/>
            <ac:spMk id="3" creationId="{490A86C2-04E1-D5A7-EC30-1DF8F71CA78E}"/>
          </ac:spMkLst>
        </pc:spChg>
        <pc:spChg chg="mod">
          <ac:chgData name="Maria Forsberg Kristoffersen" userId="d30d1cd4-c1d6-4122-9518-a2d96cf9ddbd" providerId="ADAL" clId="{BF412E4A-BA95-4AB4-B5FE-311244134644}" dt="2025-11-18T12:51:12.300" v="28383" actId="1076"/>
          <ac:spMkLst>
            <pc:docMk/>
            <pc:sldMk cId="690867818" sldId="286"/>
            <ac:spMk id="4" creationId="{E6991C3F-8091-5BDC-47C0-4207A9B16332}"/>
          </ac:spMkLst>
        </pc:spChg>
      </pc:sldChg>
      <pc:sldChg chg="addSp delSp modSp new mod ord modNotesTx">
        <pc:chgData name="Maria Forsberg Kristoffersen" userId="d30d1cd4-c1d6-4122-9518-a2d96cf9ddbd" providerId="ADAL" clId="{BF412E4A-BA95-4AB4-B5FE-311244134644}" dt="2025-11-20T08:49:11.142" v="34683" actId="20577"/>
        <pc:sldMkLst>
          <pc:docMk/>
          <pc:sldMk cId="184735463" sldId="289"/>
        </pc:sldMkLst>
        <pc:spChg chg="mod">
          <ac:chgData name="Maria Forsberg Kristoffersen" userId="d30d1cd4-c1d6-4122-9518-a2d96cf9ddbd" providerId="ADAL" clId="{BF412E4A-BA95-4AB4-B5FE-311244134644}" dt="2025-11-19T15:34:49.156" v="34553" actId="1076"/>
          <ac:spMkLst>
            <pc:docMk/>
            <pc:sldMk cId="184735463" sldId="289"/>
            <ac:spMk id="3" creationId="{AD6CEB0D-D4CA-54ED-ABAB-3A082E3C4C2E}"/>
          </ac:spMkLst>
        </pc:spChg>
        <pc:spChg chg="mod">
          <ac:chgData name="Maria Forsberg Kristoffersen" userId="d30d1cd4-c1d6-4122-9518-a2d96cf9ddbd" providerId="ADAL" clId="{BF412E4A-BA95-4AB4-B5FE-311244134644}" dt="2025-11-20T08:49:11.142" v="34683" actId="20577"/>
          <ac:spMkLst>
            <pc:docMk/>
            <pc:sldMk cId="184735463" sldId="289"/>
            <ac:spMk id="4" creationId="{11CDCA24-BEC3-0A41-C15D-1AA761D781E6}"/>
          </ac:spMkLst>
        </pc:spChg>
      </pc:sldChg>
      <pc:sldChg chg="addSp delSp modSp new mod modNotesTx">
        <pc:chgData name="Maria Forsberg Kristoffersen" userId="d30d1cd4-c1d6-4122-9518-a2d96cf9ddbd" providerId="ADAL" clId="{BF412E4A-BA95-4AB4-B5FE-311244134644}" dt="2025-11-20T12:21:05.339" v="35146" actId="6549"/>
        <pc:sldMkLst>
          <pc:docMk/>
          <pc:sldMk cId="1721310236" sldId="293"/>
        </pc:sldMkLst>
        <pc:spChg chg="mod">
          <ac:chgData name="Maria Forsberg Kristoffersen" userId="d30d1cd4-c1d6-4122-9518-a2d96cf9ddbd" providerId="ADAL" clId="{BF412E4A-BA95-4AB4-B5FE-311244134644}" dt="2025-11-18T16:20:13.839" v="31307" actId="20577"/>
          <ac:spMkLst>
            <pc:docMk/>
            <pc:sldMk cId="1721310236" sldId="293"/>
            <ac:spMk id="3" creationId="{B979BFD8-1904-A0CB-4E30-D3472C59FF28}"/>
          </ac:spMkLst>
        </pc:spChg>
        <pc:spChg chg="mod">
          <ac:chgData name="Maria Forsberg Kristoffersen" userId="d30d1cd4-c1d6-4122-9518-a2d96cf9ddbd" providerId="ADAL" clId="{BF412E4A-BA95-4AB4-B5FE-311244134644}" dt="2025-11-18T14:31:54.512" v="29683" actId="14100"/>
          <ac:spMkLst>
            <pc:docMk/>
            <pc:sldMk cId="1721310236" sldId="293"/>
            <ac:spMk id="4" creationId="{5748B3FF-B052-2877-816A-15134C30885E}"/>
          </ac:spMkLst>
        </pc:spChg>
      </pc:sldChg>
      <pc:sldChg chg="addSp delSp modSp new del mod ord modShow">
        <pc:chgData name="Maria Forsberg Kristoffersen" userId="d30d1cd4-c1d6-4122-9518-a2d96cf9ddbd" providerId="ADAL" clId="{BF412E4A-BA95-4AB4-B5FE-311244134644}" dt="2025-11-20T12:20:56.345" v="35144" actId="47"/>
        <pc:sldMkLst>
          <pc:docMk/>
          <pc:sldMk cId="835813804" sldId="302"/>
        </pc:sldMkLst>
      </pc:sldChg>
      <pc:sldChg chg="delSp modSp new mod">
        <pc:chgData name="Maria Forsberg Kristoffersen" userId="d30d1cd4-c1d6-4122-9518-a2d96cf9ddbd" providerId="ADAL" clId="{BF412E4A-BA95-4AB4-B5FE-311244134644}" dt="2025-11-18T16:50:36.965" v="31622" actId="20577"/>
        <pc:sldMkLst>
          <pc:docMk/>
          <pc:sldMk cId="2878251426" sldId="303"/>
        </pc:sldMkLst>
        <pc:spChg chg="mod">
          <ac:chgData name="Maria Forsberg Kristoffersen" userId="d30d1cd4-c1d6-4122-9518-a2d96cf9ddbd" providerId="ADAL" clId="{BF412E4A-BA95-4AB4-B5FE-311244134644}" dt="2025-11-18T16:50:12.950" v="31620" actId="20577"/>
          <ac:spMkLst>
            <pc:docMk/>
            <pc:sldMk cId="2878251426" sldId="303"/>
            <ac:spMk id="3" creationId="{64FF6C1B-11FB-5D1E-2EBE-C2FEF527C650}"/>
          </ac:spMkLst>
        </pc:spChg>
        <pc:spChg chg="mod">
          <ac:chgData name="Maria Forsberg Kristoffersen" userId="d30d1cd4-c1d6-4122-9518-a2d96cf9ddbd" providerId="ADAL" clId="{BF412E4A-BA95-4AB4-B5FE-311244134644}" dt="2025-11-18T16:50:36.965" v="31622" actId="20577"/>
          <ac:spMkLst>
            <pc:docMk/>
            <pc:sldMk cId="2878251426" sldId="303"/>
            <ac:spMk id="4" creationId="{00C30B15-FCB9-0C22-7BB4-4C97E91C4185}"/>
          </ac:spMkLst>
        </pc:spChg>
        <pc:spChg chg="mod">
          <ac:chgData name="Maria Forsberg Kristoffersen" userId="d30d1cd4-c1d6-4122-9518-a2d96cf9ddbd" providerId="ADAL" clId="{BF412E4A-BA95-4AB4-B5FE-311244134644}" dt="2025-11-18T16:49:59.545" v="31617" actId="20577"/>
          <ac:spMkLst>
            <pc:docMk/>
            <pc:sldMk cId="2878251426" sldId="303"/>
            <ac:spMk id="5" creationId="{16B74D28-0766-19A0-D2C5-1721B7FAE833}"/>
          </ac:spMkLst>
        </pc:spChg>
      </pc:sldChg>
      <pc:sldChg chg="addSp delSp modSp new mod ord modNotesTx">
        <pc:chgData name="Maria Forsberg Kristoffersen" userId="d30d1cd4-c1d6-4122-9518-a2d96cf9ddbd" providerId="ADAL" clId="{BF412E4A-BA95-4AB4-B5FE-311244134644}" dt="2025-11-20T12:21:30.892" v="35151" actId="6549"/>
        <pc:sldMkLst>
          <pc:docMk/>
          <pc:sldMk cId="1369919576" sldId="311"/>
        </pc:sldMkLst>
        <pc:spChg chg="mod">
          <ac:chgData name="Maria Forsberg Kristoffersen" userId="d30d1cd4-c1d6-4122-9518-a2d96cf9ddbd" providerId="ADAL" clId="{BF412E4A-BA95-4AB4-B5FE-311244134644}" dt="2025-11-11T09:38:32.072" v="23210" actId="20577"/>
          <ac:spMkLst>
            <pc:docMk/>
            <pc:sldMk cId="1369919576" sldId="311"/>
            <ac:spMk id="2" creationId="{E2DCB73C-A8C1-75E5-D141-D9180860DAE6}"/>
          </ac:spMkLst>
        </pc:spChg>
        <pc:spChg chg="mod">
          <ac:chgData name="Maria Forsberg Kristoffersen" userId="d30d1cd4-c1d6-4122-9518-a2d96cf9ddbd" providerId="ADAL" clId="{BF412E4A-BA95-4AB4-B5FE-311244134644}" dt="2025-11-11T09:39:15.255" v="23212" actId="1076"/>
          <ac:spMkLst>
            <pc:docMk/>
            <pc:sldMk cId="1369919576" sldId="311"/>
            <ac:spMk id="4" creationId="{C3328569-0EB2-0243-BF1D-19AA93939990}"/>
          </ac:spMkLst>
        </pc:spChg>
      </pc:sldChg>
      <pc:sldChg chg="delSp modSp new mod ord modNotesTx">
        <pc:chgData name="Maria Forsberg Kristoffersen" userId="d30d1cd4-c1d6-4122-9518-a2d96cf9ddbd" providerId="ADAL" clId="{BF412E4A-BA95-4AB4-B5FE-311244134644}" dt="2025-11-20T12:21:13.271" v="35148" actId="6549"/>
        <pc:sldMkLst>
          <pc:docMk/>
          <pc:sldMk cId="351238883" sldId="316"/>
        </pc:sldMkLst>
        <pc:spChg chg="mod">
          <ac:chgData name="Maria Forsberg Kristoffersen" userId="d30d1cd4-c1d6-4122-9518-a2d96cf9ddbd" providerId="ADAL" clId="{BF412E4A-BA95-4AB4-B5FE-311244134644}" dt="2025-11-18T16:16:17.663" v="31269" actId="20577"/>
          <ac:spMkLst>
            <pc:docMk/>
            <pc:sldMk cId="351238883" sldId="316"/>
            <ac:spMk id="3" creationId="{141BFCFD-1695-49A1-53DF-388EEEC3BD39}"/>
          </ac:spMkLst>
        </pc:spChg>
        <pc:spChg chg="mod">
          <ac:chgData name="Maria Forsberg Kristoffersen" userId="d30d1cd4-c1d6-4122-9518-a2d96cf9ddbd" providerId="ADAL" clId="{BF412E4A-BA95-4AB4-B5FE-311244134644}" dt="2025-11-10T19:04:02.885" v="22719" actId="1076"/>
          <ac:spMkLst>
            <pc:docMk/>
            <pc:sldMk cId="351238883" sldId="316"/>
            <ac:spMk id="5" creationId="{4AFCC1A2-7DC0-7037-AA39-6B1E3B21690B}"/>
          </ac:spMkLst>
        </pc:spChg>
      </pc:sldChg>
      <pc:sldChg chg="addSp delSp modSp new mod modNotesTx">
        <pc:chgData name="Maria Forsberg Kristoffersen" userId="d30d1cd4-c1d6-4122-9518-a2d96cf9ddbd" providerId="ADAL" clId="{BF412E4A-BA95-4AB4-B5FE-311244134644}" dt="2025-11-20T12:21:36.446" v="35152" actId="6549"/>
        <pc:sldMkLst>
          <pc:docMk/>
          <pc:sldMk cId="915117549" sldId="317"/>
        </pc:sldMkLst>
        <pc:spChg chg="mod">
          <ac:chgData name="Maria Forsberg Kristoffersen" userId="d30d1cd4-c1d6-4122-9518-a2d96cf9ddbd" providerId="ADAL" clId="{BF412E4A-BA95-4AB4-B5FE-311244134644}" dt="2025-11-10T13:14:38.795" v="19548" actId="1076"/>
          <ac:spMkLst>
            <pc:docMk/>
            <pc:sldMk cId="915117549" sldId="317"/>
            <ac:spMk id="3" creationId="{4B0B879C-9022-F0E0-43B7-401B908839F9}"/>
          </ac:spMkLst>
        </pc:spChg>
        <pc:spChg chg="mod">
          <ac:chgData name="Maria Forsberg Kristoffersen" userId="d30d1cd4-c1d6-4122-9518-a2d96cf9ddbd" providerId="ADAL" clId="{BF412E4A-BA95-4AB4-B5FE-311244134644}" dt="2025-11-20T08:53:29.996" v="34914" actId="20577"/>
          <ac:spMkLst>
            <pc:docMk/>
            <pc:sldMk cId="915117549" sldId="317"/>
            <ac:spMk id="4" creationId="{78635115-F7AE-5EDE-CB1D-0C3C949FE6E2}"/>
          </ac:spMkLst>
        </pc:spChg>
        <pc:spChg chg="mod">
          <ac:chgData name="Maria Forsberg Kristoffersen" userId="d30d1cd4-c1d6-4122-9518-a2d96cf9ddbd" providerId="ADAL" clId="{BF412E4A-BA95-4AB4-B5FE-311244134644}" dt="2025-11-20T08:52:02.685" v="34835" actId="1076"/>
          <ac:spMkLst>
            <pc:docMk/>
            <pc:sldMk cId="915117549" sldId="317"/>
            <ac:spMk id="6" creationId="{001E6FF4-4ACC-AFEE-0D1A-D1638EF1B6EC}"/>
          </ac:spMkLst>
        </pc:spChg>
        <pc:picChg chg="add mod">
          <ac:chgData name="Maria Forsberg Kristoffersen" userId="d30d1cd4-c1d6-4122-9518-a2d96cf9ddbd" providerId="ADAL" clId="{BF412E4A-BA95-4AB4-B5FE-311244134644}" dt="2025-11-20T08:51:59.109" v="34834" actId="1076"/>
          <ac:picMkLst>
            <pc:docMk/>
            <pc:sldMk cId="915117549" sldId="317"/>
            <ac:picMk id="9" creationId="{D3079FDC-47BF-4C9B-4AAA-343CA09AB60F}"/>
          </ac:picMkLst>
        </pc:picChg>
      </pc:sldChg>
      <pc:sldChg chg="addSp delSp modSp new mod ord modNotesTx">
        <pc:chgData name="Maria Forsberg Kristoffersen" userId="d30d1cd4-c1d6-4122-9518-a2d96cf9ddbd" providerId="ADAL" clId="{BF412E4A-BA95-4AB4-B5FE-311244134644}" dt="2025-11-20T12:21:19.156" v="35149" actId="6549"/>
        <pc:sldMkLst>
          <pc:docMk/>
          <pc:sldMk cId="575606287" sldId="320"/>
        </pc:sldMkLst>
        <pc:spChg chg="add mod">
          <ac:chgData name="Maria Forsberg Kristoffersen" userId="d30d1cd4-c1d6-4122-9518-a2d96cf9ddbd" providerId="ADAL" clId="{BF412E4A-BA95-4AB4-B5FE-311244134644}" dt="2025-11-12T12:37:15.380" v="23931" actId="1076"/>
          <ac:spMkLst>
            <pc:docMk/>
            <pc:sldMk cId="575606287" sldId="320"/>
            <ac:spMk id="7" creationId="{B17ED414-EB38-E4F8-399F-9C4D41EB75A9}"/>
          </ac:spMkLst>
        </pc:spChg>
        <pc:spChg chg="add mod">
          <ac:chgData name="Maria Forsberg Kristoffersen" userId="d30d1cd4-c1d6-4122-9518-a2d96cf9ddbd" providerId="ADAL" clId="{BF412E4A-BA95-4AB4-B5FE-311244134644}" dt="2025-11-20T08:59:09.630" v="35142" actId="108"/>
          <ac:spMkLst>
            <pc:docMk/>
            <pc:sldMk cId="575606287" sldId="320"/>
            <ac:spMk id="8" creationId="{6563E153-C2A9-E351-FEA3-73616EE8F744}"/>
          </ac:spMkLst>
        </pc:spChg>
        <pc:spChg chg="add mod">
          <ac:chgData name="Maria Forsberg Kristoffersen" userId="d30d1cd4-c1d6-4122-9518-a2d96cf9ddbd" providerId="ADAL" clId="{BF412E4A-BA95-4AB4-B5FE-311244134644}" dt="2025-11-12T12:37:25.828" v="23932" actId="14100"/>
          <ac:spMkLst>
            <pc:docMk/>
            <pc:sldMk cId="575606287" sldId="320"/>
            <ac:spMk id="10" creationId="{C77B7A14-FE57-7225-5DA2-20E64108BC29}"/>
          </ac:spMkLst>
        </pc:spChg>
        <pc:spChg chg="add mod">
          <ac:chgData name="Maria Forsberg Kristoffersen" userId="d30d1cd4-c1d6-4122-9518-a2d96cf9ddbd" providerId="ADAL" clId="{BF412E4A-BA95-4AB4-B5FE-311244134644}" dt="2025-11-10T14:02:18.618" v="21149" actId="1076"/>
          <ac:spMkLst>
            <pc:docMk/>
            <pc:sldMk cId="575606287" sldId="320"/>
            <ac:spMk id="11" creationId="{604CAD4A-B281-4547-FBB4-63E10AF55453}"/>
          </ac:spMkLst>
        </pc:spChg>
        <pc:spChg chg="add mod">
          <ac:chgData name="Maria Forsberg Kristoffersen" userId="d30d1cd4-c1d6-4122-9518-a2d96cf9ddbd" providerId="ADAL" clId="{BF412E4A-BA95-4AB4-B5FE-311244134644}" dt="2025-11-18T20:01:10.032" v="34420" actId="1076"/>
          <ac:spMkLst>
            <pc:docMk/>
            <pc:sldMk cId="575606287" sldId="320"/>
            <ac:spMk id="12" creationId="{D09E6224-2460-8415-B3AF-84A29C236805}"/>
          </ac:spMkLst>
        </pc:spChg>
        <pc:spChg chg="add mod">
          <ac:chgData name="Maria Forsberg Kristoffersen" userId="d30d1cd4-c1d6-4122-9518-a2d96cf9ddbd" providerId="ADAL" clId="{BF412E4A-BA95-4AB4-B5FE-311244134644}" dt="2025-11-10T13:39:51.845" v="19948" actId="14100"/>
          <ac:spMkLst>
            <pc:docMk/>
            <pc:sldMk cId="575606287" sldId="320"/>
            <ac:spMk id="13" creationId="{0D34AA29-5228-E853-EC0F-FA0AAF773DF5}"/>
          </ac:spMkLst>
        </pc:spChg>
        <pc:spChg chg="add mod">
          <ac:chgData name="Maria Forsberg Kristoffersen" userId="d30d1cd4-c1d6-4122-9518-a2d96cf9ddbd" providerId="ADAL" clId="{BF412E4A-BA95-4AB4-B5FE-311244134644}" dt="2025-11-10T13:54:20.238" v="20452" actId="14100"/>
          <ac:spMkLst>
            <pc:docMk/>
            <pc:sldMk cId="575606287" sldId="320"/>
            <ac:spMk id="15" creationId="{C6BF7D7F-7830-5D92-233F-F8F516C30A34}"/>
          </ac:spMkLst>
        </pc:spChg>
        <pc:graphicFrameChg chg="add mod modGraphic">
          <ac:chgData name="Maria Forsberg Kristoffersen" userId="d30d1cd4-c1d6-4122-9518-a2d96cf9ddbd" providerId="ADAL" clId="{BF412E4A-BA95-4AB4-B5FE-311244134644}" dt="2025-11-18T12:27:32.982" v="28045" actId="20577"/>
          <ac:graphicFrameMkLst>
            <pc:docMk/>
            <pc:sldMk cId="575606287" sldId="320"/>
            <ac:graphicFrameMk id="6" creationId="{3738F7CB-5B2A-B233-ECED-587B0397B365}"/>
          </ac:graphicFrameMkLst>
        </pc:graphicFrameChg>
        <pc:picChg chg="add mod">
          <ac:chgData name="Maria Forsberg Kristoffersen" userId="d30d1cd4-c1d6-4122-9518-a2d96cf9ddbd" providerId="ADAL" clId="{BF412E4A-BA95-4AB4-B5FE-311244134644}" dt="2025-11-18T12:24:27.419" v="27916" actId="14100"/>
          <ac:picMkLst>
            <pc:docMk/>
            <pc:sldMk cId="575606287" sldId="320"/>
            <ac:picMk id="5" creationId="{4494B22D-06F0-22AA-D247-2AC7F85D9CD3}"/>
          </ac:picMkLst>
        </pc:picChg>
        <pc:cxnChg chg="add mod">
          <ac:chgData name="Maria Forsberg Kristoffersen" userId="d30d1cd4-c1d6-4122-9518-a2d96cf9ddbd" providerId="ADAL" clId="{BF412E4A-BA95-4AB4-B5FE-311244134644}" dt="2025-11-10T13:50:32.381" v="20247" actId="1076"/>
          <ac:cxnSpMkLst>
            <pc:docMk/>
            <pc:sldMk cId="575606287" sldId="320"/>
            <ac:cxnSpMk id="17" creationId="{6B874BFC-0AFC-746C-05F2-B0DFE5934D87}"/>
          </ac:cxnSpMkLst>
        </pc:cxnChg>
      </pc:sldChg>
      <pc:sldChg chg="modSp new mod ord">
        <pc:chgData name="Maria Forsberg Kristoffersen" userId="d30d1cd4-c1d6-4122-9518-a2d96cf9ddbd" providerId="ADAL" clId="{BF412E4A-BA95-4AB4-B5FE-311244134644}" dt="2025-11-18T17:46:39.587" v="33747" actId="14100"/>
        <pc:sldMkLst>
          <pc:docMk/>
          <pc:sldMk cId="3208202121" sldId="321"/>
        </pc:sldMkLst>
        <pc:spChg chg="mod">
          <ac:chgData name="Maria Forsberg Kristoffersen" userId="d30d1cd4-c1d6-4122-9518-a2d96cf9ddbd" providerId="ADAL" clId="{BF412E4A-BA95-4AB4-B5FE-311244134644}" dt="2025-11-10T14:02:39.022" v="21160" actId="255"/>
          <ac:spMkLst>
            <pc:docMk/>
            <pc:sldMk cId="3208202121" sldId="321"/>
            <ac:spMk id="2" creationId="{FF17E8F3-A8C2-4923-5DD5-4A64672A008D}"/>
          </ac:spMkLst>
        </pc:spChg>
        <pc:spChg chg="mod">
          <ac:chgData name="Maria Forsberg Kristoffersen" userId="d30d1cd4-c1d6-4122-9518-a2d96cf9ddbd" providerId="ADAL" clId="{BF412E4A-BA95-4AB4-B5FE-311244134644}" dt="2025-11-18T17:46:39.587" v="33747" actId="14100"/>
          <ac:spMkLst>
            <pc:docMk/>
            <pc:sldMk cId="3208202121" sldId="321"/>
            <ac:spMk id="4" creationId="{F18D8A4D-F0F9-FA6C-D60F-C3FDFC20C70C}"/>
          </ac:spMkLst>
        </pc:spChg>
      </pc:sldChg>
      <pc:sldChg chg="addSp delSp modSp new mod">
        <pc:chgData name="Maria Forsberg Kristoffersen" userId="d30d1cd4-c1d6-4122-9518-a2d96cf9ddbd" providerId="ADAL" clId="{BF412E4A-BA95-4AB4-B5FE-311244134644}" dt="2025-11-20T08:57:20.564" v="35113" actId="255"/>
        <pc:sldMkLst>
          <pc:docMk/>
          <pc:sldMk cId="4176943918" sldId="323"/>
        </pc:sldMkLst>
        <pc:spChg chg="mod">
          <ac:chgData name="Maria Forsberg Kristoffersen" userId="d30d1cd4-c1d6-4122-9518-a2d96cf9ddbd" providerId="ADAL" clId="{BF412E4A-BA95-4AB4-B5FE-311244134644}" dt="2025-11-20T08:57:20.564" v="35113" actId="255"/>
          <ac:spMkLst>
            <pc:docMk/>
            <pc:sldMk cId="4176943918" sldId="323"/>
            <ac:spMk id="2" creationId="{83DF08BC-445B-82A0-2FD7-F94BA6284CBB}"/>
          </ac:spMkLst>
        </pc:spChg>
        <pc:spChg chg="add mod">
          <ac:chgData name="Maria Forsberg Kristoffersen" userId="d30d1cd4-c1d6-4122-9518-a2d96cf9ddbd" providerId="ADAL" clId="{BF412E4A-BA95-4AB4-B5FE-311244134644}" dt="2025-11-20T08:55:27.815" v="34942" actId="20577"/>
          <ac:spMkLst>
            <pc:docMk/>
            <pc:sldMk cId="4176943918" sldId="323"/>
            <ac:spMk id="6" creationId="{3F719053-D88A-30AF-E94F-8316F7E0A48D}"/>
          </ac:spMkLst>
        </pc:spChg>
      </pc:sldChg>
      <pc:sldChg chg="delSp modSp new mod modNotesTx">
        <pc:chgData name="Maria Forsberg Kristoffersen" userId="d30d1cd4-c1d6-4122-9518-a2d96cf9ddbd" providerId="ADAL" clId="{BF412E4A-BA95-4AB4-B5FE-311244134644}" dt="2025-11-20T12:21:09.381" v="35147" actId="6549"/>
        <pc:sldMkLst>
          <pc:docMk/>
          <pc:sldMk cId="127676148" sldId="324"/>
        </pc:sldMkLst>
        <pc:spChg chg="mod">
          <ac:chgData name="Maria Forsberg Kristoffersen" userId="d30d1cd4-c1d6-4122-9518-a2d96cf9ddbd" providerId="ADAL" clId="{BF412E4A-BA95-4AB4-B5FE-311244134644}" dt="2025-11-19T15:24:58.686" v="34552" actId="20577"/>
          <ac:spMkLst>
            <pc:docMk/>
            <pc:sldMk cId="127676148" sldId="324"/>
            <ac:spMk id="3" creationId="{41A1DD52-3B35-B306-C4D0-24EEBE8F2B54}"/>
          </ac:spMkLst>
        </pc:spChg>
        <pc:spChg chg="mod">
          <ac:chgData name="Maria Forsberg Kristoffersen" userId="d30d1cd4-c1d6-4122-9518-a2d96cf9ddbd" providerId="ADAL" clId="{BF412E4A-BA95-4AB4-B5FE-311244134644}" dt="2025-11-18T16:59:15.505" v="32631" actId="20577"/>
          <ac:spMkLst>
            <pc:docMk/>
            <pc:sldMk cId="127676148" sldId="324"/>
            <ac:spMk id="5" creationId="{29114A19-5FED-D348-B384-10FF0211A362}"/>
          </ac:spMkLst>
        </pc:spChg>
      </pc:sldChg>
      <pc:sldChg chg="addSp delSp modSp new del mod ord modShow">
        <pc:chgData name="Maria Forsberg Kristoffersen" userId="d30d1cd4-c1d6-4122-9518-a2d96cf9ddbd" providerId="ADAL" clId="{BF412E4A-BA95-4AB4-B5FE-311244134644}" dt="2025-11-20T12:20:58.560" v="35145" actId="47"/>
        <pc:sldMkLst>
          <pc:docMk/>
          <pc:sldMk cId="78704236" sldId="327"/>
        </pc:sldMkLst>
      </pc:sldChg>
      <pc:sldChg chg="modSp new mod ord">
        <pc:chgData name="Maria Forsberg Kristoffersen" userId="d30d1cd4-c1d6-4122-9518-a2d96cf9ddbd" providerId="ADAL" clId="{BF412E4A-BA95-4AB4-B5FE-311244134644}" dt="2025-11-20T08:55:09.700" v="34941" actId="207"/>
        <pc:sldMkLst>
          <pc:docMk/>
          <pc:sldMk cId="3597182127" sldId="330"/>
        </pc:sldMkLst>
        <pc:spChg chg="mod">
          <ac:chgData name="Maria Forsberg Kristoffersen" userId="d30d1cd4-c1d6-4122-9518-a2d96cf9ddbd" providerId="ADAL" clId="{BF412E4A-BA95-4AB4-B5FE-311244134644}" dt="2025-11-20T08:54:47.550" v="34919" actId="20577"/>
          <ac:spMkLst>
            <pc:docMk/>
            <pc:sldMk cId="3597182127" sldId="330"/>
            <ac:spMk id="2" creationId="{C2447E22-D832-B578-FCBC-0C9284120024}"/>
          </ac:spMkLst>
        </pc:spChg>
        <pc:spChg chg="mod">
          <ac:chgData name="Maria Forsberg Kristoffersen" userId="d30d1cd4-c1d6-4122-9518-a2d96cf9ddbd" providerId="ADAL" clId="{BF412E4A-BA95-4AB4-B5FE-311244134644}" dt="2025-11-20T08:55:09.700" v="34941" actId="207"/>
          <ac:spMkLst>
            <pc:docMk/>
            <pc:sldMk cId="3597182127" sldId="330"/>
            <ac:spMk id="4" creationId="{133930D2-5EE1-C510-B8B7-71C30488DC29}"/>
          </ac:spMkLst>
        </pc:spChg>
      </pc:sldChg>
      <pc:sldChg chg="delSp modSp new mod">
        <pc:chgData name="Maria Forsberg Kristoffersen" userId="d30d1cd4-c1d6-4122-9518-a2d96cf9ddbd" providerId="ADAL" clId="{BF412E4A-BA95-4AB4-B5FE-311244134644}" dt="2025-11-18T19:57:54.411" v="34416" actId="14100"/>
        <pc:sldMkLst>
          <pc:docMk/>
          <pc:sldMk cId="354854161" sldId="331"/>
        </pc:sldMkLst>
        <pc:spChg chg="mod">
          <ac:chgData name="Maria Forsberg Kristoffersen" userId="d30d1cd4-c1d6-4122-9518-a2d96cf9ddbd" providerId="ADAL" clId="{BF412E4A-BA95-4AB4-B5FE-311244134644}" dt="2025-11-18T19:57:46.165" v="34414" actId="108"/>
          <ac:spMkLst>
            <pc:docMk/>
            <pc:sldMk cId="354854161" sldId="331"/>
            <ac:spMk id="2" creationId="{7DC2D624-5C6D-F47C-E6A2-C3F1DFD60963}"/>
          </ac:spMkLst>
        </pc:spChg>
        <pc:spChg chg="mod">
          <ac:chgData name="Maria Forsberg Kristoffersen" userId="d30d1cd4-c1d6-4122-9518-a2d96cf9ddbd" providerId="ADAL" clId="{BF412E4A-BA95-4AB4-B5FE-311244134644}" dt="2025-11-18T19:57:54.411" v="34416" actId="14100"/>
          <ac:spMkLst>
            <pc:docMk/>
            <pc:sldMk cId="354854161" sldId="331"/>
            <ac:spMk id="3" creationId="{BE201FC2-05C3-D401-FDFC-D40401AD1D4C}"/>
          </ac:spMkLst>
        </pc:spChg>
      </pc:sldChg>
      <pc:sldChg chg="addSp modSp new mod modNotesTx">
        <pc:chgData name="Maria Forsberg Kristoffersen" userId="d30d1cd4-c1d6-4122-9518-a2d96cf9ddbd" providerId="ADAL" clId="{BF412E4A-BA95-4AB4-B5FE-311244134644}" dt="2025-11-21T14:29:09.757" v="35153" actId="20578"/>
        <pc:sldMkLst>
          <pc:docMk/>
          <pc:sldMk cId="173390745" sldId="332"/>
        </pc:sldMkLst>
        <pc:spChg chg="mod">
          <ac:chgData name="Maria Forsberg Kristoffersen" userId="d30d1cd4-c1d6-4122-9518-a2d96cf9ddbd" providerId="ADAL" clId="{BF412E4A-BA95-4AB4-B5FE-311244134644}" dt="2025-11-18T18:45:28.567" v="33786" actId="1076"/>
          <ac:spMkLst>
            <pc:docMk/>
            <pc:sldMk cId="173390745" sldId="332"/>
            <ac:spMk id="2" creationId="{63688BDA-E049-B860-FB81-23BDE84A348D}"/>
          </ac:spMkLst>
        </pc:spChg>
        <pc:spChg chg="mod">
          <ac:chgData name="Maria Forsberg Kristoffersen" userId="d30d1cd4-c1d6-4122-9518-a2d96cf9ddbd" providerId="ADAL" clId="{BF412E4A-BA95-4AB4-B5FE-311244134644}" dt="2025-11-21T14:29:09.757" v="35153" actId="20578"/>
          <ac:spMkLst>
            <pc:docMk/>
            <pc:sldMk cId="173390745" sldId="332"/>
            <ac:spMk id="4" creationId="{F5F7595C-6138-B196-3FF4-5F59F49911B5}"/>
          </ac:spMkLst>
        </pc:spChg>
        <pc:picChg chg="add mod">
          <ac:chgData name="Maria Forsberg Kristoffersen" userId="d30d1cd4-c1d6-4122-9518-a2d96cf9ddbd" providerId="ADAL" clId="{BF412E4A-BA95-4AB4-B5FE-311244134644}" dt="2025-11-19T11:56:27.376" v="34427" actId="1076"/>
          <ac:picMkLst>
            <pc:docMk/>
            <pc:sldMk cId="173390745" sldId="332"/>
            <ac:picMk id="5" creationId="{01A86623-441D-9C1C-382B-58802BBE51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21.11.2025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Vil kjøre ut nye versjoner med 3.21 etter hvert.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71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5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82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42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52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7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40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51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1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78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21.11.2025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21.11.2025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21.11.2025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21.11.2025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21.11.2025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21.11.2025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21.11.2025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21.11.2025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ri.no/tjenester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1632960590/Oppgradere+til+versjon+4+av+FINT+informasjonsmode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hyperlink" Target="https://www.nuget.org/profiles/FINTLabs" TargetMode="External"/><Relationship Id="rId4" Type="http://schemas.openxmlformats.org/officeDocument/2006/relationships/hyperlink" Target="https://repo.fintlabs.no/#/releases/no/novar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1697120257/v3.21.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1430913062/Release+notes+v4.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 dirty="0"/>
              <a:t>20.11.25/Teams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9741792-8F9E-AA2A-20C7-8CDF53F9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5" name="Plassholder for innhold 4" descr="Et bilde som inneholder tekst, diagram, skjermbilde, Parallell&#10;&#10;Automatisk generert beskrivelse">
            <a:extLst>
              <a:ext uri="{FF2B5EF4-FFF2-40B4-BE49-F238E27FC236}">
                <a16:creationId xmlns:a16="http://schemas.microsoft.com/office/drawing/2014/main" id="{4494B22D-06F0-22AA-D247-2AC7F85D9C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92217" y="396982"/>
            <a:ext cx="7993032" cy="3877996"/>
          </a:xfrm>
          <a:prstGeom prst="rect">
            <a:avLst/>
          </a:prstGeom>
        </p:spPr>
      </p:pic>
      <p:graphicFrame>
        <p:nvGraphicFramePr>
          <p:cNvPr id="6" name="Plassholder for innhold 4">
            <a:extLst>
              <a:ext uri="{FF2B5EF4-FFF2-40B4-BE49-F238E27FC236}">
                <a16:creationId xmlns:a16="http://schemas.microsoft.com/office/drawing/2014/main" id="{3738F7CB-5B2A-B233-ECED-587B0397B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162998"/>
              </p:ext>
            </p:extLst>
          </p:nvPr>
        </p:nvGraphicFramePr>
        <p:xfrm>
          <a:off x="1735541" y="4672558"/>
          <a:ext cx="9130071" cy="1372174"/>
        </p:xfrm>
        <a:graphic>
          <a:graphicData uri="http://schemas.openxmlformats.org/drawingml/2006/table">
            <a:tbl>
              <a:tblPr/>
              <a:tblGrid>
                <a:gridCol w="3043357">
                  <a:extLst>
                    <a:ext uri="{9D8B030D-6E8A-4147-A177-3AD203B41FA5}">
                      <a16:colId xmlns:a16="http://schemas.microsoft.com/office/drawing/2014/main" val="454866466"/>
                    </a:ext>
                  </a:extLst>
                </a:gridCol>
                <a:gridCol w="3043357">
                  <a:extLst>
                    <a:ext uri="{9D8B030D-6E8A-4147-A177-3AD203B41FA5}">
                      <a16:colId xmlns:a16="http://schemas.microsoft.com/office/drawing/2014/main" val="2635063553"/>
                    </a:ext>
                  </a:extLst>
                </a:gridCol>
                <a:gridCol w="3043357">
                  <a:extLst>
                    <a:ext uri="{9D8B030D-6E8A-4147-A177-3AD203B41FA5}">
                      <a16:colId xmlns:a16="http://schemas.microsoft.com/office/drawing/2014/main" val="4018219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 err="1">
                          <a:solidFill>
                            <a:schemeClr val="tx2"/>
                          </a:solidFill>
                        </a:rPr>
                        <a:t>Tjnestene</a:t>
                      </a:r>
                      <a:r>
                        <a:rPr lang="nb-NO" sz="900" b="1" dirty="0">
                          <a:solidFill>
                            <a:schemeClr val="tx2"/>
                          </a:solidFill>
                        </a:rPr>
                        <a:t> til </a:t>
                      </a:r>
                      <a:r>
                        <a:rPr lang="nb-NO" sz="900" b="1" dirty="0" err="1">
                          <a:solidFill>
                            <a:schemeClr val="tx2"/>
                          </a:solidFill>
                        </a:rPr>
                        <a:t>Novai</a:t>
                      </a:r>
                      <a:endParaRPr lang="nb-NO" sz="900" dirty="0">
                        <a:solidFill>
                          <a:schemeClr val="tx2"/>
                        </a:solidFill>
                      </a:endParaRP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>
                          <a:solidFill>
                            <a:schemeClr val="tx2"/>
                          </a:solidFill>
                        </a:rPr>
                        <a:t>Klient </a:t>
                      </a:r>
                      <a:r>
                        <a:rPr lang="nb-NO" sz="900" b="1" dirty="0" err="1">
                          <a:solidFill>
                            <a:schemeClr val="tx2"/>
                          </a:solidFill>
                        </a:rPr>
                        <a:t>Credentials</a:t>
                      </a:r>
                      <a:endParaRPr lang="nb-NO" sz="900" dirty="0">
                        <a:solidFill>
                          <a:schemeClr val="tx2"/>
                        </a:solidFill>
                      </a:endParaRP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>
                          <a:solidFill>
                            <a:schemeClr val="tx2"/>
                          </a:solidFill>
                        </a:rPr>
                        <a:t>Klient </a:t>
                      </a:r>
                      <a:endParaRPr lang="nb-NO" sz="900" dirty="0">
                        <a:solidFill>
                          <a:schemeClr val="tx2"/>
                        </a:solidFill>
                      </a:endParaRP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776115"/>
                  </a:ext>
                </a:extLst>
              </a:tr>
              <a:tr h="3431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dirty="0"/>
                        <a:t>FINT-tjenester laget av </a:t>
                      </a:r>
                      <a:r>
                        <a:rPr lang="nb-NO" sz="900" dirty="0" err="1"/>
                        <a:t>Novari</a:t>
                      </a:r>
                      <a:r>
                        <a:rPr lang="nb-NO" sz="900" dirty="0"/>
                        <a:t>, </a:t>
                      </a:r>
                      <a:r>
                        <a:rPr lang="nb-NO" sz="900" dirty="0" err="1"/>
                        <a:t>oftes</a:t>
                      </a:r>
                      <a:r>
                        <a:rPr lang="nb-NO" sz="900" dirty="0"/>
                        <a:t> som </a:t>
                      </a:r>
                      <a:r>
                        <a:rPr lang="nb-NO" sz="900" dirty="0" err="1"/>
                        <a:t>oftes</a:t>
                      </a:r>
                      <a:r>
                        <a:rPr lang="nb-NO" sz="900" dirty="0"/>
                        <a:t> bruker informasjonsmodellen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dirty="0"/>
                        <a:t>Gir autorisert tilgang til FINT-tjenester via </a:t>
                      </a:r>
                    </a:p>
                    <a:p>
                      <a:pPr>
                        <a:buNone/>
                      </a:pPr>
                      <a:r>
                        <a:rPr lang="nb-NO" sz="900" dirty="0"/>
                        <a:t>klient-ID og passord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dirty="0"/>
                        <a:t>Som regel satt opp for å levere en tjeneste. Bruker og integrerer data fra FINT-tjenestene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25090"/>
                  </a:ext>
                </a:extLst>
              </a:tr>
              <a:tr h="480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/>
                        <a:t>Ansvar:</a:t>
                      </a:r>
                      <a:br>
                        <a:rPr lang="nb-NO" sz="900" b="1" dirty="0"/>
                      </a:br>
                      <a:r>
                        <a:rPr lang="nb-NO" sz="900" dirty="0"/>
                        <a:t>• Gjennomføre tekniske oppdateringer </a:t>
                      </a:r>
                    </a:p>
                    <a:p>
                      <a:pPr>
                        <a:buNone/>
                      </a:pPr>
                      <a:r>
                        <a:rPr lang="nb-NO" sz="900" dirty="0"/>
                        <a:t>• Informere om endringer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/>
                        <a:t>Ansvar:</a:t>
                      </a:r>
                      <a:endParaRPr lang="nb-NO" sz="900" dirty="0"/>
                    </a:p>
                    <a:p>
                      <a:pPr>
                        <a:buNone/>
                      </a:pPr>
                      <a:r>
                        <a:rPr lang="nb-NO" sz="900" dirty="0"/>
                        <a:t>• Brukes kun til autentisering</a:t>
                      </a:r>
                      <a:br>
                        <a:rPr lang="nb-NO" sz="900" dirty="0"/>
                      </a:br>
                      <a:r>
                        <a:rPr lang="nb-NO" sz="900" dirty="0"/>
                        <a:t>• </a:t>
                      </a:r>
                      <a:r>
                        <a:rPr lang="nb-NO" sz="900" b="0" dirty="0">
                          <a:solidFill>
                            <a:schemeClr val="accent3"/>
                          </a:solidFill>
                        </a:rPr>
                        <a:t>Skal ikke endres</a:t>
                      </a:r>
                      <a:br>
                        <a:rPr lang="nb-NO" sz="900" dirty="0"/>
                      </a:br>
                      <a:r>
                        <a:rPr lang="nb-NO" sz="900" dirty="0"/>
                        <a:t>• Administreres i kundeportalen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/>
                        <a:t>Ansvar:</a:t>
                      </a:r>
                    </a:p>
                    <a:p>
                      <a:pPr>
                        <a:buNone/>
                      </a:pPr>
                      <a:r>
                        <a:rPr lang="nb-NO" sz="900" dirty="0"/>
                        <a:t>• Teste og tilpasse ved endringer</a:t>
                      </a:r>
                    </a:p>
                    <a:p>
                      <a:pPr>
                        <a:buNone/>
                      </a:pPr>
                      <a:r>
                        <a:rPr lang="nb-NO" sz="900" dirty="0"/>
                        <a:t>• Sikre at lokale integrasjoner fungerer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58092"/>
                  </a:ext>
                </a:extLst>
              </a:tr>
              <a:tr h="205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/>
                        <a:t>Eies av:</a:t>
                      </a:r>
                      <a:r>
                        <a:rPr lang="nb-NO" sz="900" dirty="0"/>
                        <a:t> </a:t>
                      </a:r>
                      <a:r>
                        <a:rPr lang="nb-NO" sz="900" dirty="0" err="1"/>
                        <a:t>Novari</a:t>
                      </a:r>
                      <a:r>
                        <a:rPr lang="nb-NO" sz="900" dirty="0"/>
                        <a:t> IKS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/>
                        <a:t>Eies av:</a:t>
                      </a:r>
                      <a:r>
                        <a:rPr lang="nb-NO" sz="900"/>
                        <a:t> Fylkeskommunen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900" b="1" dirty="0"/>
                        <a:t>Eies av:</a:t>
                      </a:r>
                      <a:r>
                        <a:rPr lang="nb-NO" sz="900" dirty="0"/>
                        <a:t> Fylkeskommunen</a:t>
                      </a:r>
                    </a:p>
                  </a:txBody>
                  <a:tcPr marL="68637" marR="68637" marT="34319" marB="343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883745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B17ED414-EB38-E4F8-399F-9C4D41EB75A9}"/>
              </a:ext>
            </a:extLst>
          </p:cNvPr>
          <p:cNvSpPr/>
          <p:nvPr/>
        </p:nvSpPr>
        <p:spPr>
          <a:xfrm>
            <a:off x="5988733" y="3806805"/>
            <a:ext cx="1333782" cy="47460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C77B7A14-FE57-7225-5DA2-20E64108BC29}"/>
              </a:ext>
            </a:extLst>
          </p:cNvPr>
          <p:cNvSpPr/>
          <p:nvPr/>
        </p:nvSpPr>
        <p:spPr>
          <a:xfrm>
            <a:off x="6096000" y="240545"/>
            <a:ext cx="1782217" cy="679720"/>
          </a:xfrm>
          <a:prstGeom prst="wedgeRect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/>
              <a:t>Fint Drosjeløyve</a:t>
            </a:r>
          </a:p>
          <a:p>
            <a:pPr algn="ctr"/>
            <a:r>
              <a:rPr lang="nb-NO" sz="1050" dirty="0"/>
              <a:t>FINT Personalmappe</a:t>
            </a:r>
          </a:p>
          <a:p>
            <a:pPr algn="ctr"/>
            <a:r>
              <a:rPr lang="nb-NO" sz="1050" dirty="0"/>
              <a:t>FINT Kulturminnevern</a:t>
            </a:r>
          </a:p>
        </p:txBody>
      </p:sp>
      <p:sp>
        <p:nvSpPr>
          <p:cNvPr id="11" name="Snakkeboble: rektangel 10">
            <a:extLst>
              <a:ext uri="{FF2B5EF4-FFF2-40B4-BE49-F238E27FC236}">
                <a16:creationId xmlns:a16="http://schemas.microsoft.com/office/drawing/2014/main" id="{604CAD4A-B281-4547-FBB4-63E10AF55453}"/>
              </a:ext>
            </a:extLst>
          </p:cNvPr>
          <p:cNvSpPr/>
          <p:nvPr/>
        </p:nvSpPr>
        <p:spPr>
          <a:xfrm>
            <a:off x="8518812" y="3901453"/>
            <a:ext cx="969001" cy="373525"/>
          </a:xfrm>
          <a:prstGeom prst="wedgeRect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OT</a:t>
            </a:r>
          </a:p>
          <a:p>
            <a:pPr algn="ctr"/>
            <a:r>
              <a:rPr lang="nb-NO" sz="1000" dirty="0"/>
              <a:t>Lærling</a:t>
            </a:r>
          </a:p>
        </p:txBody>
      </p:sp>
      <p:sp>
        <p:nvSpPr>
          <p:cNvPr id="12" name="Snakkeboble: rektangel 11">
            <a:extLst>
              <a:ext uri="{FF2B5EF4-FFF2-40B4-BE49-F238E27FC236}">
                <a16:creationId xmlns:a16="http://schemas.microsoft.com/office/drawing/2014/main" id="{D09E6224-2460-8415-B3AF-84A29C236805}"/>
              </a:ext>
            </a:extLst>
          </p:cNvPr>
          <p:cNvSpPr/>
          <p:nvPr/>
        </p:nvSpPr>
        <p:spPr>
          <a:xfrm>
            <a:off x="7833704" y="236885"/>
            <a:ext cx="1733909" cy="683380"/>
          </a:xfrm>
          <a:prstGeom prst="wedgeRectCallout">
            <a:avLst/>
          </a:prstGeom>
          <a:solidFill>
            <a:schemeClr val="accent5"/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>
                <a:solidFill>
                  <a:schemeClr val="tx1"/>
                </a:solidFill>
              </a:rPr>
              <a:t>Fint Betaling</a:t>
            </a: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Fint Profilbilde</a:t>
            </a: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Fint </a:t>
            </a:r>
            <a:r>
              <a:rPr lang="nb-NO" sz="1050" dirty="0" err="1">
                <a:solidFill>
                  <a:schemeClr val="tx1"/>
                </a:solidFill>
              </a:rPr>
              <a:t>Org.Monitor</a:t>
            </a:r>
            <a:endParaRPr lang="nb-NO" sz="1050" dirty="0">
              <a:solidFill>
                <a:schemeClr val="tx1"/>
              </a:solidFill>
            </a:endParaRPr>
          </a:p>
          <a:p>
            <a:pPr algn="ctr"/>
            <a:r>
              <a:rPr lang="nb-NO" sz="1050" dirty="0">
                <a:solidFill>
                  <a:schemeClr val="tx1"/>
                </a:solidFill>
              </a:rPr>
              <a:t>Kulturtanken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D34AA29-5228-E853-EC0F-FA0AAF773DF5}"/>
              </a:ext>
            </a:extLst>
          </p:cNvPr>
          <p:cNvSpPr/>
          <p:nvPr/>
        </p:nvSpPr>
        <p:spPr>
          <a:xfrm>
            <a:off x="5127955" y="538258"/>
            <a:ext cx="968046" cy="53312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6BF7D7F-7830-5D92-233F-F8F516C30A34}"/>
              </a:ext>
            </a:extLst>
          </p:cNvPr>
          <p:cNvSpPr/>
          <p:nvPr/>
        </p:nvSpPr>
        <p:spPr>
          <a:xfrm>
            <a:off x="2300653" y="1224248"/>
            <a:ext cx="7296888" cy="68337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6B874BFC-0AFC-746C-05F2-B0DFE5934D87}"/>
              </a:ext>
            </a:extLst>
          </p:cNvPr>
          <p:cNvCxnSpPr/>
          <p:nvPr/>
        </p:nvCxnSpPr>
        <p:spPr>
          <a:xfrm>
            <a:off x="5949097" y="4740249"/>
            <a:ext cx="170276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6563E153-C2A9-E351-FEA3-73616EE8F744}"/>
              </a:ext>
            </a:extLst>
          </p:cNvPr>
          <p:cNvSpPr/>
          <p:nvPr/>
        </p:nvSpPr>
        <p:spPr>
          <a:xfrm>
            <a:off x="9615920" y="236885"/>
            <a:ext cx="1733909" cy="683380"/>
          </a:xfrm>
          <a:prstGeom prst="wedgeRectCallout">
            <a:avLst/>
          </a:prstGeom>
          <a:solidFill>
            <a:schemeClr val="accent5"/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50" dirty="0">
              <a:solidFill>
                <a:schemeClr val="tx1"/>
              </a:solidFill>
            </a:endParaRPr>
          </a:p>
          <a:p>
            <a:pPr algn="ctr"/>
            <a:r>
              <a:rPr lang="nb-NO" sz="1050" dirty="0" err="1">
                <a:solidFill>
                  <a:schemeClr val="tx1"/>
                </a:solidFill>
              </a:rPr>
              <a:t>Qlik</a:t>
            </a:r>
            <a:r>
              <a:rPr lang="nb-NO" sz="1050" dirty="0">
                <a:solidFill>
                  <a:schemeClr val="tx1"/>
                </a:solidFill>
              </a:rPr>
              <a:t>-analyse</a:t>
            </a:r>
            <a:br>
              <a:rPr lang="nb-NO" sz="1050" dirty="0">
                <a:solidFill>
                  <a:schemeClr val="tx1"/>
                </a:solidFill>
              </a:rPr>
            </a:br>
            <a:r>
              <a:rPr lang="nb-NO" sz="1050" dirty="0">
                <a:solidFill>
                  <a:schemeClr val="tx1"/>
                </a:solidFill>
              </a:rPr>
              <a:t>Fint </a:t>
            </a:r>
            <a:r>
              <a:rPr lang="nb-NO" sz="1050" dirty="0" err="1">
                <a:solidFill>
                  <a:schemeClr val="tx1"/>
                </a:solidFill>
              </a:rPr>
              <a:t>Konroll</a:t>
            </a:r>
            <a:br>
              <a:rPr lang="nb-NO" sz="1050" dirty="0">
                <a:solidFill>
                  <a:schemeClr val="tx1"/>
                </a:solidFill>
              </a:rPr>
            </a:br>
            <a:r>
              <a:rPr lang="nb-NO" sz="1050" dirty="0">
                <a:solidFill>
                  <a:schemeClr val="tx1"/>
                </a:solidFill>
              </a:rPr>
              <a:t>Fint Flyt</a:t>
            </a:r>
          </a:p>
          <a:p>
            <a:pPr algn="ctr"/>
            <a:endParaRPr lang="nb-NO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0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17E8F3-A8C2-4923-5DD5-4A64672A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1897955" cy="383873"/>
          </a:xfrm>
        </p:spPr>
        <p:txBody>
          <a:bodyPr/>
          <a:lstStyle/>
          <a:p>
            <a:r>
              <a:rPr lang="nb-NO" sz="2400" dirty="0"/>
              <a:t>Oppsummert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65AA8FF-B56F-C098-F59D-E38FE73F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8D8A4D-F0F9-FA6C-D60F-C3FDFC20C7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728" y="1275113"/>
            <a:ext cx="10853472" cy="4952887"/>
          </a:xfrm>
        </p:spPr>
        <p:txBody>
          <a:bodyPr/>
          <a:lstStyle/>
          <a:p>
            <a:r>
              <a:rPr lang="nb-NO" sz="1800" dirty="0" err="1"/>
              <a:t>Novari</a:t>
            </a:r>
            <a:r>
              <a:rPr lang="nb-NO" sz="1800" dirty="0"/>
              <a:t> oppdaterer sine FINT-tjenester</a:t>
            </a:r>
          </a:p>
          <a:p>
            <a:pPr lvl="1"/>
            <a:r>
              <a:rPr lang="nb-NO" sz="1800" dirty="0"/>
              <a:t>Er du i tvil om hvilke dette er, så ta en titt på være hjemmesider</a:t>
            </a:r>
          </a:p>
          <a:p>
            <a:pPr lvl="1"/>
            <a:r>
              <a:rPr lang="nb-NO" sz="1800" dirty="0">
                <a:hlinkClick r:id="rId2"/>
              </a:rPr>
              <a:t>https://novari.no/tjenester/</a:t>
            </a:r>
            <a:endParaRPr lang="nb-NO" sz="1800" dirty="0"/>
          </a:p>
          <a:p>
            <a:pPr lvl="1"/>
            <a:endParaRPr lang="nb-NO" sz="1800" dirty="0"/>
          </a:p>
          <a:p>
            <a:r>
              <a:rPr lang="nb-NO" sz="1800" dirty="0"/>
              <a:t>Fylkene oppdaterer sine klientapplikasjoner som er satt opp for å lese eller skrive informasjon mot fint </a:t>
            </a:r>
            <a:r>
              <a:rPr lang="nb-NO" sz="1800" dirty="0" err="1"/>
              <a:t>api</a:t>
            </a:r>
            <a:endParaRPr lang="nb-NO" sz="1800" dirty="0"/>
          </a:p>
          <a:p>
            <a:pPr lvl="1"/>
            <a:r>
              <a:rPr lang="nb-NO" sz="1800" dirty="0"/>
              <a:t>Disse har </a:t>
            </a:r>
            <a:r>
              <a:rPr lang="nb-NO" sz="1800" dirty="0" err="1"/>
              <a:t>Novari</a:t>
            </a:r>
            <a:r>
              <a:rPr lang="nb-NO" sz="1800" dirty="0"/>
              <a:t> ikke har noe eierskap til, men vi har via Kundeportalen gitt en klient-ID/legitimasjon</a:t>
            </a:r>
          </a:p>
          <a:p>
            <a:pPr lvl="1"/>
            <a:endParaRPr lang="nb-NO" sz="1800" dirty="0"/>
          </a:p>
          <a:p>
            <a:r>
              <a:rPr lang="nb-NO" sz="1800" dirty="0"/>
              <a:t>Som eier av en tjeneste må man ta stilling til </a:t>
            </a:r>
          </a:p>
          <a:p>
            <a:pPr lvl="1"/>
            <a:r>
              <a:rPr lang="nb-NO" sz="1800" dirty="0"/>
              <a:t>Om tjenesten er berørt av modell 4.0 endringene og hvordan</a:t>
            </a:r>
          </a:p>
          <a:p>
            <a:pPr lvl="1"/>
            <a:r>
              <a:rPr lang="nb-NO" sz="1800" dirty="0"/>
              <a:t>Oppdaterer i henhold til modellendringer</a:t>
            </a:r>
          </a:p>
          <a:p>
            <a:pPr lvl="1"/>
            <a:r>
              <a:rPr lang="nb-NO" sz="1800" dirty="0"/>
              <a:t>Teste at tjenesten fungerer</a:t>
            </a:r>
          </a:p>
          <a:p>
            <a:pPr lvl="1"/>
            <a:endParaRPr lang="nb-NO" sz="1800" dirty="0"/>
          </a:p>
          <a:p>
            <a:r>
              <a:rPr lang="nb-NO" sz="1800" dirty="0"/>
              <a:t>Selv om en tjeneste ikke påvirkes av endringene i modell v4.0, bør den oppdateres for å sikre kompatibilitet med øvrige tjenester. Dette reduserer vedlikeholdskostnader og legger til rette for trygg videreutvikling av integrasjoner.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820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1BFCFD-1695-49A1-53DF-388EEEC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54" y="1568635"/>
            <a:ext cx="10154444" cy="4785772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>
                <a:solidFill>
                  <a:schemeClr val="tx2"/>
                </a:solidFill>
              </a:rPr>
              <a:t>Test av versjon 4.0 i Beta-miljøet starter</a:t>
            </a:r>
            <a:endParaRPr lang="nb-NO" dirty="0"/>
          </a:p>
          <a:p>
            <a:r>
              <a:rPr lang="nb-NO" dirty="0" err="1"/>
              <a:t>Novari</a:t>
            </a:r>
            <a:r>
              <a:rPr lang="nb-NO" dirty="0"/>
              <a:t> vil i løpet av formiddagen legger om sine API-tjenester til v.4.0 i Beta</a:t>
            </a:r>
          </a:p>
          <a:p>
            <a:r>
              <a:rPr lang="nb-NO" dirty="0"/>
              <a:t>I Praksis betyr dette at fylkene og leverandører kan legge om sine tjenester i Beta, så snart </a:t>
            </a:r>
            <a:r>
              <a:rPr lang="nb-NO" dirty="0" err="1"/>
              <a:t>Novari</a:t>
            </a:r>
            <a:r>
              <a:rPr lang="nb-NO" dirty="0"/>
              <a:t> har gitt beskjed om at de er ferdige</a:t>
            </a:r>
          </a:p>
          <a:p>
            <a:r>
              <a:rPr lang="nb-NO" dirty="0" err="1"/>
              <a:t>Novari</a:t>
            </a:r>
            <a:r>
              <a:rPr lang="nb-NO" dirty="0"/>
              <a:t> vil prioritere å legge om kritiske API-tjenester denne datoen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600" dirty="0">
                <a:solidFill>
                  <a:schemeClr val="tx2"/>
                </a:solidFill>
              </a:rPr>
              <a:t>Vær oppmerksom på: </a:t>
            </a:r>
          </a:p>
          <a:p>
            <a:r>
              <a:rPr lang="nb-NO" dirty="0"/>
              <a:t>Det er ikke realistisk at all data er på plass 20 januar – det må gis litt </a:t>
            </a:r>
            <a:r>
              <a:rPr lang="nb-NO" dirty="0" err="1"/>
              <a:t>slack</a:t>
            </a:r>
            <a:r>
              <a:rPr lang="nb-NO" dirty="0"/>
              <a:t>, da det er mye data som skal over. </a:t>
            </a:r>
          </a:p>
          <a:p>
            <a:pPr marL="316800" lvl="2">
              <a:buSzPct val="120000"/>
              <a:buFont typeface="Arial" panose="020B0604020202020204" pitchFamily="34" charset="0"/>
              <a:buChar char="•"/>
            </a:pPr>
            <a:r>
              <a:rPr lang="nb-NO" dirty="0"/>
              <a:t>Vi vet at ikke all utdanningsdata er over denne datoen, men Visma vil etterstrebe å ha v.4 relatert informasjon I Beta rundt denne datoen</a:t>
            </a:r>
          </a:p>
          <a:p>
            <a:pPr marL="316800" lvl="2">
              <a:buSzPct val="120000"/>
              <a:buFont typeface="Arial" panose="020B0604020202020204" pitchFamily="34" charset="0"/>
              <a:buChar char="•"/>
            </a:pPr>
            <a:r>
              <a:rPr lang="nb-NO" dirty="0" err="1"/>
              <a:t>Novari</a:t>
            </a:r>
            <a:r>
              <a:rPr lang="nb-NO" dirty="0"/>
              <a:t> holder oversikt over hvilke data som er lagt over og ikke</a:t>
            </a:r>
          </a:p>
          <a:p>
            <a:pPr marL="316800" lvl="2">
              <a:buSzPct val="120000"/>
              <a:buFont typeface="Arial" panose="020B0604020202020204" pitchFamily="34" charset="0"/>
              <a:buChar char="•"/>
            </a:pPr>
            <a:r>
              <a:rPr lang="nb-NO" dirty="0"/>
              <a:t>Vi må forvente at HR-leverandør også vil trenge noen dager til dette. </a:t>
            </a:r>
          </a:p>
          <a:p>
            <a:pPr marL="158400" lvl="1" indent="-158400">
              <a:buSzPct val="120000"/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Det finnes tjenester som er avhengig av både HR data og utdanningsdata i dette testmiljøet for komplett ende til ende test. Eks. MA-agentene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52C46E-EEE3-46FE-9187-2F5E208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12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AFCC1A2-7DC0-7037-AA39-6B1E3B21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54" y="651393"/>
            <a:ext cx="10154444" cy="769442"/>
          </a:xfrm>
        </p:spPr>
        <p:txBody>
          <a:bodyPr/>
          <a:lstStyle/>
          <a:p>
            <a:r>
              <a:rPr lang="nb-NO" dirty="0"/>
              <a:t>Hva skjer 20 januar? </a:t>
            </a:r>
          </a:p>
        </p:txBody>
      </p:sp>
    </p:spTree>
    <p:extLst>
      <p:ext uri="{BB962C8B-B14F-4D97-AF65-F5344CB8AC3E}">
        <p14:creationId xmlns:p14="http://schemas.microsoft.com/office/powerpoint/2010/main" val="35123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A1DD52-3B35-B306-C4D0-24EEBE8F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54" y="1521340"/>
            <a:ext cx="10154444" cy="4827375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Når vi snakker om </a:t>
            </a:r>
            <a:r>
              <a:rPr lang="nb-NO" dirty="0" err="1"/>
              <a:t>vedlikeholdsvindu</a:t>
            </a:r>
            <a:r>
              <a:rPr lang="nb-NO" dirty="0"/>
              <a:t> i denne sammenheng, handler det ikke om alt er nede over en lengere periode, men det handler om å kommunisere ut en forventning om ustabilitet.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Det er mange aktører som samtidig skal legge om sine tjenester og det er helt naturlig at ikke alt er fullt operativt på ettermiddagen den 10 mars.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Novari</a:t>
            </a:r>
            <a:r>
              <a:rPr lang="nb-NO" dirty="0"/>
              <a:t> forventer et høyt aktivitetsnivå og henvendelser fra fylker denne dagen og de påfølgende dagene. </a:t>
            </a:r>
          </a:p>
          <a:p>
            <a:pPr marL="0" indent="0">
              <a:buNone/>
            </a:pPr>
            <a:r>
              <a:rPr lang="nb-NO" dirty="0"/>
              <a:t>For håndtere omlegging av v.4 for egne tjenester, omlegging til Core2 for utdanningsressurser, går vi ut med et </a:t>
            </a:r>
            <a:r>
              <a:rPr lang="nb-NO" dirty="0" err="1"/>
              <a:t>vedlikeholdsvindu</a:t>
            </a:r>
            <a:r>
              <a:rPr lang="nb-NO" dirty="0"/>
              <a:t> på </a:t>
            </a:r>
            <a:r>
              <a:rPr lang="nb-NO" b="1" u="sng" dirty="0"/>
              <a:t>2 dager, altså 10 og 11 mars.  </a:t>
            </a:r>
            <a:br>
              <a:rPr lang="nb-NO" b="1" u="sng" dirty="0"/>
            </a:br>
            <a:br>
              <a:rPr lang="nb-NO" b="1" u="sng" dirty="0"/>
            </a:br>
            <a:r>
              <a:rPr lang="nb-NO" dirty="0"/>
              <a:t>Vi tror det kan være fornuftig å gå ut med et felles </a:t>
            </a:r>
            <a:r>
              <a:rPr lang="nb-NO" dirty="0" err="1"/>
              <a:t>vedlikeholdsvindu</a:t>
            </a:r>
            <a:r>
              <a:rPr lang="nb-NO" dirty="0"/>
              <a:t>, der også tredjepartsløsninger og fylkenes egne løsninger er inkludert, og at dette </a:t>
            </a:r>
            <a:r>
              <a:rPr lang="nb-NO" dirty="0" err="1"/>
              <a:t>vedlikeholdsvindu</a:t>
            </a:r>
            <a:r>
              <a:rPr lang="nb-NO" dirty="0"/>
              <a:t> settes </a:t>
            </a:r>
            <a:r>
              <a:rPr lang="nb-NO" b="1" u="sng" dirty="0"/>
              <a:t>fra tirsdag 10 mars til fredag 14 mars. </a:t>
            </a:r>
          </a:p>
          <a:p>
            <a:pPr marL="0" indent="0">
              <a:buNone/>
            </a:pPr>
            <a:endParaRPr lang="nb-NO" b="1" u="sng" dirty="0"/>
          </a:p>
          <a:p>
            <a:pPr marL="0" indent="0">
              <a:buNone/>
            </a:pPr>
            <a:r>
              <a:rPr lang="nb-NO" u="sng" dirty="0"/>
              <a:t>Etter dette vil det følge en stabiliseringsperiode, der vi må forvente justeringer og feilretting. </a:t>
            </a:r>
          </a:p>
          <a:p>
            <a:pPr marL="0" indent="0">
              <a:buNone/>
            </a:pPr>
            <a:endParaRPr lang="nb-NO" b="1" u="sng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FC76F8F-4032-77E9-0013-E8CB5412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13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9114A19-5FED-D348-B384-10FF0211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54" y="751898"/>
            <a:ext cx="10154444" cy="769442"/>
          </a:xfrm>
        </p:spPr>
        <p:txBody>
          <a:bodyPr/>
          <a:lstStyle/>
          <a:p>
            <a:r>
              <a:rPr lang="nb-NO" dirty="0" err="1"/>
              <a:t>Vedlikeholdsvindu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67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DC2D624-5C6D-F47C-E6A2-C3F1DFD60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4554132" cy="399261"/>
          </a:xfrm>
        </p:spPr>
        <p:txBody>
          <a:bodyPr/>
          <a:lstStyle/>
          <a:p>
            <a:r>
              <a:rPr lang="nb-NO" sz="2500" dirty="0">
                <a:solidFill>
                  <a:schemeClr val="accent1"/>
                </a:solidFill>
                <a:ea typeface="+mj-ea"/>
                <a:cs typeface="+mj-cs"/>
              </a:rPr>
              <a:t>Hva skjer 10 og 11 mars 2026?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201FC2-05C3-D401-FDFC-D40401AD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78" y="1590498"/>
            <a:ext cx="10154444" cy="3885391"/>
          </a:xfrm>
        </p:spPr>
        <p:txBody>
          <a:bodyPr/>
          <a:lstStyle/>
          <a:p>
            <a:pPr marL="0" indent="0">
              <a:buNone/>
            </a:pPr>
            <a:r>
              <a:rPr lang="nb-NO" sz="1700" b="1" dirty="0">
                <a:solidFill>
                  <a:schemeClr val="tx2"/>
                </a:solidFill>
              </a:rPr>
              <a:t>Operativt oppsett 10 mars:</a:t>
            </a:r>
          </a:p>
          <a:p>
            <a:r>
              <a:rPr lang="nb-NO" sz="1700" dirty="0"/>
              <a:t>Kl. 08.00–12.00: FINT API-tjenester oppdateres til ny modellversjon.</a:t>
            </a:r>
          </a:p>
          <a:p>
            <a:r>
              <a:rPr lang="nb-NO" sz="1700" dirty="0"/>
              <a:t>Fra kl. 12.00: Øvrige </a:t>
            </a:r>
            <a:r>
              <a:rPr lang="nb-NO" sz="1700" dirty="0" err="1"/>
              <a:t>Novari</a:t>
            </a:r>
            <a:r>
              <a:rPr lang="nb-NO" sz="1700" dirty="0"/>
              <a:t>-tjenester, fylkeskommunale løsninger og tredjepartstjenester kan starte omlegging</a:t>
            </a:r>
          </a:p>
          <a:p>
            <a:r>
              <a:rPr lang="nb-NO" sz="1700" dirty="0"/>
              <a:t>Fra kl. 13.00: </a:t>
            </a:r>
            <a:r>
              <a:rPr lang="nb-NO" sz="1700" dirty="0" err="1"/>
              <a:t>Teamsrom</a:t>
            </a:r>
            <a:r>
              <a:rPr lang="nb-NO" sz="1700" dirty="0"/>
              <a:t> bemannet av tekniske ressurser fra </a:t>
            </a:r>
            <a:r>
              <a:rPr lang="nb-NO" sz="1700" dirty="0" err="1"/>
              <a:t>Novari</a:t>
            </a:r>
            <a:r>
              <a:rPr lang="nb-NO" sz="1700" dirty="0"/>
              <a:t> er operativt</a:t>
            </a:r>
          </a:p>
          <a:p>
            <a:r>
              <a:rPr lang="nb-NO" sz="1700" dirty="0"/>
              <a:t>Beredskap ettermiddag: Enkelte team i </a:t>
            </a:r>
            <a:r>
              <a:rPr lang="nb-NO" sz="1700" dirty="0" err="1"/>
              <a:t>Novari</a:t>
            </a:r>
            <a:r>
              <a:rPr lang="nb-NO" sz="1700" dirty="0"/>
              <a:t> vil være tilgjengelige etter arbeidstid 10 og 11 mars. </a:t>
            </a:r>
          </a:p>
          <a:p>
            <a:endParaRPr lang="nb-NO" sz="1700" dirty="0"/>
          </a:p>
          <a:p>
            <a:r>
              <a:rPr lang="nb-NO" sz="1700" b="1" dirty="0"/>
              <a:t>MERK: </a:t>
            </a:r>
            <a:r>
              <a:rPr lang="nb-NO" sz="1700" dirty="0" err="1"/>
              <a:t>Novari</a:t>
            </a:r>
            <a:r>
              <a:rPr lang="nb-NO" sz="1700" dirty="0"/>
              <a:t> har en prioritert rekkefølge over tjenester som skal legges om. Det kan derfor være enkelte tjenester som ikke er oppdatert til v.4 denne datoen, men dette vil kommuniseres. </a:t>
            </a:r>
          </a:p>
          <a:p>
            <a:pPr marL="0" indent="0">
              <a:buNone/>
            </a:pPr>
            <a:endParaRPr lang="nb-NO" sz="1700" dirty="0"/>
          </a:p>
          <a:p>
            <a:r>
              <a:rPr lang="nb-NO" sz="1700" dirty="0" err="1"/>
              <a:t>Novari</a:t>
            </a:r>
            <a:r>
              <a:rPr lang="nb-NO" sz="1700" dirty="0"/>
              <a:t> vil opprette en egen informasjonsside på våre nettsider med nødvendig informasjon om omleggingen, i tillegg til Driftsmeldinger.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12A435-F2F2-028E-06EA-180B44BB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5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979BFD8-1904-A0CB-4E30-D3472C59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00" y="806712"/>
            <a:ext cx="4680744" cy="769442"/>
          </a:xfrm>
        </p:spPr>
        <p:txBody>
          <a:bodyPr/>
          <a:lstStyle/>
          <a:p>
            <a:r>
              <a:rPr lang="nb-NO" dirty="0" err="1"/>
              <a:t>Vedlikeholdsvindu</a:t>
            </a:r>
            <a:br>
              <a:rPr lang="nb-NO" dirty="0"/>
            </a:br>
            <a:r>
              <a:rPr lang="nb-NO" dirty="0" err="1"/>
              <a:t>InSchool</a:t>
            </a:r>
            <a:r>
              <a:rPr lang="nb-NO" dirty="0"/>
              <a:t> adapter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48B3FF-B052-2877-816A-15134C30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87" y="1977889"/>
            <a:ext cx="5027585" cy="4259625"/>
          </a:xfrm>
        </p:spPr>
        <p:txBody>
          <a:bodyPr/>
          <a:lstStyle/>
          <a:p>
            <a:r>
              <a:rPr lang="nb-NO" sz="1400" b="1" dirty="0" err="1"/>
              <a:t>InSchool</a:t>
            </a:r>
            <a:r>
              <a:rPr lang="nb-NO" sz="1400" b="1" dirty="0"/>
              <a:t> adapter skal i tillegg til v.4, legges om til </a:t>
            </a:r>
            <a:r>
              <a:rPr lang="nb-NO" sz="1400" b="1" dirty="0" err="1"/>
              <a:t>Novari</a:t>
            </a:r>
            <a:r>
              <a:rPr lang="nb-NO" sz="1400" b="1" dirty="0"/>
              <a:t> sin nye API-tjeneste (core2). </a:t>
            </a:r>
          </a:p>
          <a:p>
            <a:endParaRPr lang="nb-NO" sz="1400" b="1" dirty="0"/>
          </a:p>
          <a:p>
            <a:r>
              <a:rPr lang="nb-NO" sz="1400" dirty="0"/>
              <a:t>Vi kommer til å kjøre begge adapterne i parallell, for å ta ned risiko</a:t>
            </a:r>
          </a:p>
          <a:p>
            <a:pPr lvl="1"/>
            <a:r>
              <a:rPr lang="nb-NO" sz="1400" dirty="0" err="1"/>
              <a:t>Core</a:t>
            </a:r>
            <a:r>
              <a:rPr lang="nb-NO" sz="1400" dirty="0"/>
              <a:t> 1 på v.3.20 og Core2 på v.4. </a:t>
            </a:r>
          </a:p>
          <a:p>
            <a:pPr lvl="1"/>
            <a:r>
              <a:rPr lang="nb-NO" sz="1400" dirty="0"/>
              <a:t>Det betyr at utdanningsdata tilknyttet v.4 vil kjøre på core2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400" u="sng" dirty="0">
                <a:solidFill>
                  <a:schemeClr val="tx2"/>
                </a:solidFill>
              </a:rPr>
              <a:t>MERK!</a:t>
            </a:r>
            <a:br>
              <a:rPr lang="nb-NO" sz="1400" u="sng" dirty="0">
                <a:solidFill>
                  <a:schemeClr val="tx2"/>
                </a:solidFill>
              </a:rPr>
            </a:br>
            <a:r>
              <a:rPr lang="nb-NO" sz="1400" u="sng" dirty="0">
                <a:solidFill>
                  <a:schemeClr val="tx2"/>
                </a:solidFill>
              </a:rPr>
              <a:t>Ikke lenger behov for et omfattende </a:t>
            </a:r>
            <a:r>
              <a:rPr lang="nb-NO" sz="1400" u="sng" dirty="0" err="1">
                <a:solidFill>
                  <a:schemeClr val="tx2"/>
                </a:solidFill>
              </a:rPr>
              <a:t>vedlikeholdsvindu</a:t>
            </a:r>
            <a:r>
              <a:rPr lang="nb-NO" sz="1400" u="sng" dirty="0">
                <a:solidFill>
                  <a:schemeClr val="tx2"/>
                </a:solidFill>
              </a:rPr>
              <a:t>, men </a:t>
            </a:r>
            <a:r>
              <a:rPr lang="nb-NO" sz="1400" u="sng" dirty="0" err="1">
                <a:solidFill>
                  <a:schemeClr val="tx2"/>
                </a:solidFill>
              </a:rPr>
              <a:t>Novari</a:t>
            </a:r>
            <a:r>
              <a:rPr lang="nb-NO" sz="1400" u="sng" dirty="0">
                <a:solidFill>
                  <a:schemeClr val="tx2"/>
                </a:solidFill>
              </a:rPr>
              <a:t> ønsker å presisere at det vil kunne være </a:t>
            </a:r>
            <a:r>
              <a:rPr lang="nb-NO" sz="1400" u="sng" dirty="0" err="1">
                <a:solidFill>
                  <a:schemeClr val="tx2"/>
                </a:solidFill>
              </a:rPr>
              <a:t>usynk</a:t>
            </a:r>
            <a:r>
              <a:rPr lang="nb-NO" sz="1400" u="sng" dirty="0">
                <a:solidFill>
                  <a:schemeClr val="tx2"/>
                </a:solidFill>
              </a:rPr>
              <a:t> i datagrunnlaget i perioden fra 10 til 14 mars. </a:t>
            </a:r>
          </a:p>
          <a:p>
            <a:pPr marL="0" indent="0">
              <a:buNone/>
            </a:pPr>
            <a:endParaRPr lang="nb-NO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sz="1400" dirty="0"/>
              <a:t>Vi anbefaler derfor fortsatt at kritiske IDM-løsninger, stopper datainnhenting i denne perioden </a:t>
            </a:r>
          </a:p>
          <a:p>
            <a:r>
              <a:rPr lang="nb-NO" sz="1400" dirty="0"/>
              <a:t>Dette for å være helt sikker på at ikke noe går feil</a:t>
            </a:r>
          </a:p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F2063B1-2CDC-254B-09E8-58E10B87422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283669" y="2282825"/>
            <a:ext cx="3678114" cy="3126457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5F2E86-4355-85BA-4EDB-5EED1AB2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31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4FF6C1B-11FB-5D1E-2EBE-C2FEF527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67" y="805753"/>
            <a:ext cx="4680744" cy="769442"/>
          </a:xfrm>
        </p:spPr>
        <p:txBody>
          <a:bodyPr/>
          <a:lstStyle/>
          <a:p>
            <a:r>
              <a:rPr lang="nb-NO" dirty="0"/>
              <a:t>Kjøring av lønn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C30B15-FCB9-0C22-7BB4-4C97E91C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67" y="1533974"/>
            <a:ext cx="4680744" cy="4968630"/>
          </a:xfrm>
        </p:spPr>
        <p:txBody>
          <a:bodyPr/>
          <a:lstStyle/>
          <a:p>
            <a:r>
              <a:rPr lang="nb-NO" dirty="0"/>
              <a:t>Det er kommet spørsmål om hvordan omleggingen berører lønnskjøring, da </a:t>
            </a:r>
            <a:r>
              <a:rPr lang="nb-NO" dirty="0" err="1"/>
              <a:t>InSchool</a:t>
            </a:r>
            <a:r>
              <a:rPr lang="nb-NO" dirty="0"/>
              <a:t> er kildesystemet for disse dataene</a:t>
            </a:r>
          </a:p>
          <a:p>
            <a:endParaRPr lang="nb-NO" dirty="0"/>
          </a:p>
          <a:p>
            <a:r>
              <a:rPr lang="nb-NO" dirty="0"/>
              <a:t>Vi ønsker å ta ned denne usikkerheten: </a:t>
            </a:r>
          </a:p>
          <a:p>
            <a:pPr lvl="1"/>
            <a:r>
              <a:rPr lang="nb-NO" dirty="0"/>
              <a:t>Vår forståelse er at de variable og faste lønnskostnadene pleier å være ferdige til kjøring, før den 10 hver måned. </a:t>
            </a:r>
            <a:br>
              <a:rPr lang="nb-NO" dirty="0"/>
            </a:br>
            <a:r>
              <a:rPr lang="nb-NO" dirty="0"/>
              <a:t>Stemmer dette?</a:t>
            </a:r>
          </a:p>
          <a:p>
            <a:pPr marL="158843" lvl="1" indent="0">
              <a:buNone/>
            </a:pPr>
            <a:endParaRPr lang="nb-NO" dirty="0"/>
          </a:p>
          <a:p>
            <a:pPr lvl="1"/>
            <a:r>
              <a:rPr lang="nb-NO" dirty="0"/>
              <a:t>Fra </a:t>
            </a:r>
            <a:r>
              <a:rPr lang="nb-NO" dirty="0" err="1"/>
              <a:t>InSchool</a:t>
            </a:r>
            <a:r>
              <a:rPr lang="nb-NO" dirty="0"/>
              <a:t> sin side så er det ingen nedetid og</a:t>
            </a:r>
            <a:br>
              <a:rPr lang="nb-NO" dirty="0"/>
            </a:br>
            <a:r>
              <a:rPr lang="nb-NO" dirty="0"/>
              <a:t>det vil etableres en </a:t>
            </a:r>
            <a:r>
              <a:rPr lang="nb-NO" dirty="0" err="1"/>
              <a:t>resend</a:t>
            </a:r>
            <a:r>
              <a:rPr lang="nb-NO" dirty="0"/>
              <a:t>-knapp for de eventuelle tilfellene der variabellønn ikke kommer frem 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6B74D28-0766-19A0-D2C5-1721B7FAE83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nb-NO" sz="1500" dirty="0">
                <a:solidFill>
                  <a:schemeClr val="tx1"/>
                </a:solidFill>
              </a:rPr>
              <a:t>!!!</a:t>
            </a:r>
            <a:endParaRPr lang="nb-NO" sz="1500" dirty="0">
              <a:solidFill>
                <a:schemeClr val="tx2"/>
              </a:solidFill>
            </a:endParaRPr>
          </a:p>
          <a:p>
            <a:r>
              <a:rPr lang="nb-NO" sz="1500" dirty="0">
                <a:solidFill>
                  <a:schemeClr val="tx2"/>
                </a:solidFill>
              </a:rPr>
              <a:t>HR-adapter vil legges om til v.4 i produksjon i perioden fra 10 mars. Vi antar at noe nedetid på adapterte ikke vil skape problemer for lønnsutbetalingen, men ber dere verifisere dette med respektive leverandør</a:t>
            </a:r>
          </a:p>
          <a:p>
            <a:endParaRPr lang="nb-NO" sz="1500" dirty="0">
              <a:solidFill>
                <a:schemeClr val="tx2"/>
              </a:solidFill>
            </a:endParaRPr>
          </a:p>
          <a:p>
            <a:r>
              <a:rPr lang="nb-NO" sz="1500" dirty="0">
                <a:solidFill>
                  <a:schemeClr val="tx2"/>
                </a:solidFill>
              </a:rPr>
              <a:t>Noe vi ikke har tenkt på som dere ser som en utfordring her? </a:t>
            </a:r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B98326D-C86D-7460-2020-E5D306D8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25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049B063-499A-4CCF-F43E-E812A460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5" y="1304905"/>
            <a:ext cx="4680744" cy="606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Oppfølging fra forrige møte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73EDD7-E931-B3B5-1AD9-89CB9E58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16" y="1920322"/>
            <a:ext cx="4942983" cy="3837812"/>
          </a:xfrm>
        </p:spPr>
        <p:txBody>
          <a:bodyPr anchor="t">
            <a:normAutofit/>
          </a:bodyPr>
          <a:lstStyle/>
          <a:p>
            <a:r>
              <a:rPr lang="nb-NO" sz="1800" dirty="0"/>
              <a:t>Kent Inge - har dere funnet en kontaktperson på Oslo kommune sentral  (Bymiljøetaten) ?</a:t>
            </a:r>
          </a:p>
          <a:p>
            <a:endParaRPr lang="nb-NO" sz="1800" dirty="0"/>
          </a:p>
          <a:p>
            <a:r>
              <a:rPr lang="nb-NO" sz="1800" dirty="0"/>
              <a:t>Espen Holthe – sliter med å finne fylke som ønsker å være utviklingsvert for omlegging og test av Visma HR adapter</a:t>
            </a:r>
            <a:endParaRPr lang="nb-NO" dirty="0"/>
          </a:p>
        </p:txBody>
      </p:sp>
      <p:pic>
        <p:nvPicPr>
          <p:cNvPr id="9" name="Plassholder for innhold 8" descr="Fem pærer hvorav en gløder">
            <a:extLst>
              <a:ext uri="{FF2B5EF4-FFF2-40B4-BE49-F238E27FC236}">
                <a16:creationId xmlns:a16="http://schemas.microsoft.com/office/drawing/2014/main" id="{CC303D19-D9B6-6A3D-A189-8CA686EAFF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r="4940" b="-1"/>
          <a:stretch>
            <a:fillRect/>
          </a:stretch>
        </p:blipFill>
        <p:spPr>
          <a:xfrm>
            <a:off x="6096000" y="1911347"/>
            <a:ext cx="5087937" cy="3738298"/>
          </a:xfrm>
          <a:noFill/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A97F41-49D4-94F4-7E0C-6872457D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6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F17C34-CF46-0D38-3B48-753B2DDA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5512728" cy="614705"/>
          </a:xfrm>
        </p:spPr>
        <p:txBody>
          <a:bodyPr/>
          <a:lstStyle/>
          <a:p>
            <a:r>
              <a:rPr lang="nb-NO" sz="2400" dirty="0"/>
              <a:t>Status fra fylkene – hvor står dere nå?</a:t>
            </a:r>
            <a:br>
              <a:rPr lang="nb-NO" sz="1600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D0B93E1-E8AC-E4CD-04B0-ADDF9EC4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18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BFA5A9-FECD-C470-332D-B3397419A0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728" y="1510435"/>
            <a:ext cx="7621588" cy="4281012"/>
          </a:xfrm>
        </p:spPr>
        <p:txBody>
          <a:bodyPr/>
          <a:lstStyle/>
          <a:p>
            <a:r>
              <a:rPr lang="nb-NO" sz="2000" dirty="0"/>
              <a:t>Akershus, Buskerud, Østfold (FRID)</a:t>
            </a:r>
          </a:p>
          <a:p>
            <a:r>
              <a:rPr lang="nb-NO" sz="2000" dirty="0"/>
              <a:t>Agder</a:t>
            </a:r>
          </a:p>
          <a:p>
            <a:r>
              <a:rPr lang="nb-NO" sz="2000" dirty="0"/>
              <a:t>Finnmark</a:t>
            </a:r>
          </a:p>
          <a:p>
            <a:r>
              <a:rPr lang="nb-NO" sz="2000" dirty="0"/>
              <a:t>Innlandet</a:t>
            </a:r>
          </a:p>
          <a:p>
            <a:r>
              <a:rPr lang="nb-NO" sz="2000" dirty="0"/>
              <a:t>Møre og Romsdal</a:t>
            </a:r>
          </a:p>
          <a:p>
            <a:r>
              <a:rPr lang="nb-NO" sz="2000" dirty="0"/>
              <a:t>Nordland</a:t>
            </a:r>
          </a:p>
          <a:p>
            <a:r>
              <a:rPr lang="nb-NO" sz="2000" dirty="0"/>
              <a:t>Rogaland</a:t>
            </a:r>
          </a:p>
          <a:p>
            <a:r>
              <a:rPr lang="nb-NO" sz="2000" dirty="0"/>
              <a:t>Telemark</a:t>
            </a:r>
          </a:p>
          <a:p>
            <a:r>
              <a:rPr lang="nb-NO" sz="2000" dirty="0"/>
              <a:t>Troms</a:t>
            </a:r>
          </a:p>
          <a:p>
            <a:r>
              <a:rPr lang="nb-NO" sz="2000" dirty="0"/>
              <a:t>Trøndelag </a:t>
            </a:r>
          </a:p>
          <a:p>
            <a:r>
              <a:rPr lang="nb-NO" sz="2000" dirty="0"/>
              <a:t>Vestfold</a:t>
            </a:r>
          </a:p>
          <a:p>
            <a:r>
              <a:rPr lang="nb-NO" sz="2000" dirty="0" err="1"/>
              <a:t>Vestland</a:t>
            </a:r>
            <a:endParaRPr lang="nb-NO" sz="2000" dirty="0"/>
          </a:p>
          <a:p>
            <a:r>
              <a:rPr lang="nb-NO" sz="2000" dirty="0"/>
              <a:t>Oslo kommune</a:t>
            </a:r>
          </a:p>
          <a:p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86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11 desember 2025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400" dirty="0"/>
              <a:t>1. </a:t>
            </a:r>
            <a:r>
              <a:rPr lang="nb-NO" sz="2400" dirty="0">
                <a:latin typeface="Brockmann"/>
              </a:rPr>
              <a:t>Status fra </a:t>
            </a:r>
            <a:r>
              <a:rPr lang="nb-NO" sz="2400" dirty="0" err="1">
                <a:latin typeface="Brockmann"/>
              </a:rPr>
              <a:t>Novari</a:t>
            </a:r>
            <a:br>
              <a:rPr lang="nb-NO" sz="2400" dirty="0"/>
            </a:br>
            <a:r>
              <a:rPr lang="nb-NO" sz="2400" dirty="0"/>
              <a:t>2.</a:t>
            </a:r>
            <a:r>
              <a:rPr lang="nb-NO" sz="2400" dirty="0">
                <a:latin typeface="Brockmann"/>
              </a:rPr>
              <a:t>Status fra fylkene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4. Eventuelt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90A86C2-04E1-D5A7-EC30-1DF8F71C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48" y="1467905"/>
            <a:ext cx="4680744" cy="769442"/>
          </a:xfrm>
        </p:spPr>
        <p:txBody>
          <a:bodyPr/>
          <a:lstStyle/>
          <a:p>
            <a:r>
              <a:rPr lang="nb-NO" dirty="0" err="1"/>
              <a:t>Release</a:t>
            </a:r>
            <a:r>
              <a:rPr lang="nb-NO" dirty="0"/>
              <a:t> </a:t>
            </a:r>
            <a:r>
              <a:rPr lang="nb-NO" dirty="0" err="1"/>
              <a:t>candidate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991C3F-8091-5BDC-47C0-4207A9B1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48" y="2099515"/>
            <a:ext cx="4680744" cy="3786278"/>
          </a:xfrm>
        </p:spPr>
        <p:txBody>
          <a:bodyPr/>
          <a:lstStyle/>
          <a:p>
            <a:r>
              <a:rPr lang="nb-NO" sz="1600" dirty="0"/>
              <a:t>Informasjon: </a:t>
            </a:r>
            <a:br>
              <a:rPr lang="nb-NO" sz="1600" dirty="0"/>
            </a:br>
            <a:r>
              <a:rPr lang="nb-NO" sz="1600" u="sng" dirty="0">
                <a:hlinkClick r:id="rId3"/>
              </a:rPr>
              <a:t>https://novari-iks.atlassian.net/wiki/spaces/informasjonsmodellen/pages/1632960590/Oppgradere+til+versjon+4+av+FINT+informasjonsmodell</a:t>
            </a:r>
            <a:r>
              <a:rPr lang="nb-NO" sz="1600" dirty="0"/>
              <a:t>. 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Java: </a:t>
            </a:r>
            <a:br>
              <a:rPr lang="nb-NO" sz="1600" dirty="0"/>
            </a:br>
            <a:r>
              <a:rPr lang="nb-NO" sz="1600" dirty="0">
                <a:hlinkClick r:id="rId4" tooltip="https://repo.fintlabs.no/#/releases/no/novari"/>
              </a:rPr>
              <a:t>https://repo.fintlabs.no/#/releases/no/novari</a:t>
            </a:r>
            <a:br>
              <a:rPr lang="nb-NO" sz="1600" dirty="0"/>
            </a:br>
            <a:endParaRPr lang="nb-NO" sz="1600" u="sng" dirty="0">
              <a:solidFill>
                <a:schemeClr val="accent3"/>
              </a:solidFill>
            </a:endParaRPr>
          </a:p>
          <a:p>
            <a:r>
              <a:rPr lang="nb-NO" sz="1600" dirty="0"/>
              <a:t>C# (ny): </a:t>
            </a:r>
            <a:r>
              <a:rPr lang="nb-NO" sz="1600" dirty="0">
                <a:hlinkClick r:id="rId5" tooltip="https://www.nuget.org/profiles/fintlabs"/>
              </a:rPr>
              <a:t>https://www.nuget.org/profiles/FINTLabs</a:t>
            </a:r>
            <a:endParaRPr lang="nb-NO" sz="160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E02F96-3390-626E-443A-FB6410D4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 descr="Puslespillbiter">
            <a:extLst>
              <a:ext uri="{FF2B5EF4-FFF2-40B4-BE49-F238E27FC236}">
                <a16:creationId xmlns:a16="http://schemas.microsoft.com/office/drawing/2014/main" id="{53CE461A-A69A-CA0B-F7B8-11C126427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2" y="2099515"/>
            <a:ext cx="4512500" cy="3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DCB73C-A8C1-75E5-D141-D9180860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4263988" cy="414650"/>
          </a:xfrm>
        </p:spPr>
        <p:txBody>
          <a:bodyPr/>
          <a:lstStyle/>
          <a:p>
            <a:r>
              <a:rPr lang="nb-NO" sz="2600" dirty="0"/>
              <a:t>Informasjonsmodell 3.21.10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A0BD31A-A85E-895C-FE79-158DE3D7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3328569-0EB2-0243-BF1D-19AA939399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470" y="1365288"/>
            <a:ext cx="9588437" cy="50603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1"/>
                </a:solidFill>
              </a:rPr>
              <a:t>Høringsutkast sendt ut 22 oktober.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1"/>
                </a:solidFill>
              </a:rPr>
              <a:t>Frist for tilbakemelding utløp 31 oktober.</a:t>
            </a:r>
            <a:br>
              <a:rPr lang="nb-NO" sz="1800" dirty="0"/>
            </a:br>
            <a:endParaRPr 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Formålet er å inkludere tilstrekkelig informasjon i FINT informasjonsmodell, slik at digitale enheter (for eksempel PC, nettbrett, smarttelefon) kan få tildelt lisenser og programvare i FINT Kontroll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Fagsystemet som leverer data vil typisk være et «Asset Management System» (styringssystem for eiendeler)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Behovet for denne utvidelsen kommer blant annet fra fylkeskommunene Østfold, Buskerud og Akershus, men den er ikke begrenset til dem</a:t>
            </a:r>
          </a:p>
          <a:p>
            <a:pPr marL="0" indent="0">
              <a:buNone/>
            </a:pPr>
            <a:endParaRPr lang="nb-NO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1800" b="1" dirty="0">
                <a:solidFill>
                  <a:schemeClr val="accent1"/>
                </a:solidFill>
              </a:rPr>
              <a:t>Utvidelsen vil ikke berøre omleggingen til v4.0 da ny </a:t>
            </a:r>
            <a:r>
              <a:rPr lang="nb-NO" sz="1800" b="1" dirty="0" err="1">
                <a:solidFill>
                  <a:schemeClr val="accent1"/>
                </a:solidFill>
              </a:rPr>
              <a:t>hovedversjon</a:t>
            </a:r>
            <a:r>
              <a:rPr lang="nb-NO" sz="1800" b="1" dirty="0">
                <a:solidFill>
                  <a:schemeClr val="accent1"/>
                </a:solidFill>
              </a:rPr>
              <a:t> inkorporerer endringene som blir introdusert i versjon 3.21.10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Mer detaljer om endringene her: </a:t>
            </a:r>
            <a:br>
              <a:rPr lang="nb-NO" sz="1800" dirty="0"/>
            </a:br>
            <a:r>
              <a:rPr lang="nb-NO" sz="1800" dirty="0">
                <a:hlinkClick r:id="rId3"/>
              </a:rPr>
              <a:t>https://novari-iks.atlassian.net/wiki/spaces/informasjonsmodellen/pages/1697120257/v3.21.0</a:t>
            </a:r>
            <a:endParaRPr lang="nb-NO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36991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D6CEB0D-D4CA-54ED-ABAB-3A082E3C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60" y="699119"/>
            <a:ext cx="5613044" cy="769442"/>
          </a:xfrm>
        </p:spPr>
        <p:txBody>
          <a:bodyPr/>
          <a:lstStyle/>
          <a:p>
            <a:r>
              <a:rPr lang="nb-NO" dirty="0"/>
              <a:t>Møte om Vigo BAS agenter 30.10.25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CDCA24-BEC3-0A41-C15D-1AA761D78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38" y="1373320"/>
            <a:ext cx="5013954" cy="4910437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/>
              <a:t>Også kalt EDU MA og HR MA</a:t>
            </a:r>
            <a:br>
              <a:rPr lang="nb-NO" sz="1600" b="1" dirty="0"/>
            </a:br>
            <a:endParaRPr lang="nb-NO" sz="1600" b="1" dirty="0"/>
          </a:p>
          <a:p>
            <a:r>
              <a:rPr lang="nb-NO" sz="1600" dirty="0"/>
              <a:t>Basisgruppe til klasse er den største endringen, da agentene benytter benevnelsen basisgruppe i koden</a:t>
            </a:r>
          </a:p>
          <a:p>
            <a:endParaRPr lang="nb-NO" sz="1600" dirty="0"/>
          </a:p>
          <a:p>
            <a:r>
              <a:rPr lang="nb-NO" sz="1600" dirty="0"/>
              <a:t>Oppfordring om å fjerne avhengigheter til det som utgår først, oppdatere til 3.21.10</a:t>
            </a:r>
          </a:p>
          <a:p>
            <a:r>
              <a:rPr lang="nb-NO" sz="1600" dirty="0"/>
              <a:t>Kun stå med endring av feltnavn 10 mars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Ende til ende test av MA agentene er avhengig av at dataene: klasse og klassemedlemskap, inkludert administrasjonsdata, eksisterer i Beta-miljøet</a:t>
            </a:r>
          </a:p>
          <a:p>
            <a:endParaRPr lang="nb-NO" sz="1600" dirty="0"/>
          </a:p>
          <a:p>
            <a:r>
              <a:rPr lang="nb-NO" sz="1600" dirty="0"/>
              <a:t>Alle fylker har egne oppsett på sine IDM-løsninger og må selv vurdere hvordan v4 treffer de enkelte løsningene.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br>
              <a:rPr lang="nb-NO" b="1" dirty="0"/>
            </a:br>
            <a:br>
              <a:rPr lang="nb-NO" dirty="0">
                <a:solidFill>
                  <a:schemeClr val="accent1"/>
                </a:solidFill>
              </a:rPr>
            </a:br>
            <a:endParaRPr lang="nb-NO" dirty="0">
              <a:solidFill>
                <a:schemeClr val="accent1"/>
              </a:solidFill>
            </a:endParaRPr>
          </a:p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05AE6EE-1A8C-FB8B-FDDC-F24039813E4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151914" y="2115343"/>
            <a:ext cx="4173877" cy="3444192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B0E8E2-F60A-1EAA-4BCB-DFD32CE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3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B0B879C-9022-F0E0-43B7-401B9088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63" y="820385"/>
            <a:ext cx="4680744" cy="769442"/>
          </a:xfrm>
        </p:spPr>
        <p:txBody>
          <a:bodyPr/>
          <a:lstStyle/>
          <a:p>
            <a:r>
              <a:rPr lang="nb-NO" dirty="0"/>
              <a:t>NB!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8635115-F7AE-5EDE-CB1D-0C3C949FE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63" y="1773127"/>
            <a:ext cx="4680744" cy="4264487"/>
          </a:xfrm>
        </p:spPr>
        <p:txBody>
          <a:bodyPr/>
          <a:lstStyle/>
          <a:p>
            <a:r>
              <a:rPr lang="nb-NO" sz="1700" dirty="0"/>
              <a:t>Adapter-leverandører(er) bør ha oppdatert sine adaptere i testmiljø (Beta) til v.4 så tett opp mot 20 januar som mulig</a:t>
            </a:r>
          </a:p>
          <a:p>
            <a:endParaRPr lang="nb-NO" sz="1700" dirty="0"/>
          </a:p>
          <a:p>
            <a:r>
              <a:rPr lang="nb-NO" sz="1700" dirty="0"/>
              <a:t>Vi oppfordrer dere om å sammen med </a:t>
            </a:r>
            <a:br>
              <a:rPr lang="nb-NO" sz="1700" dirty="0"/>
            </a:br>
            <a:r>
              <a:rPr lang="nb-NO" sz="1700" dirty="0"/>
              <a:t>HR-leverandør, planlegge at de for testformål, legger administrasjonsdata på v.4 i testmiljø</a:t>
            </a:r>
          </a:p>
          <a:p>
            <a:endParaRPr lang="nb-NO" sz="1700" dirty="0"/>
          </a:p>
          <a:p>
            <a:r>
              <a:rPr lang="nb-NO" sz="1700" dirty="0"/>
              <a:t>Visma </a:t>
            </a:r>
            <a:r>
              <a:rPr lang="nb-NO" sz="1700" dirty="0" err="1"/>
              <a:t>InSchool</a:t>
            </a:r>
            <a:r>
              <a:rPr lang="nb-NO" sz="1700" dirty="0"/>
              <a:t> vil etterstrebe å levere relevant utdanningsdata, relatert til v.4, i testmiljø i løp av januar	</a:t>
            </a:r>
          </a:p>
          <a:p>
            <a:pPr lvl="1"/>
            <a:r>
              <a:rPr lang="nb-NO" sz="1700" dirty="0"/>
              <a:t>De vil primært levere data på det som er nytt, altså endrede feltnavn</a:t>
            </a:r>
            <a:br>
              <a:rPr lang="nb-NO" sz="1800" dirty="0"/>
            </a:br>
            <a:endParaRPr lang="nb-NO" sz="1800" dirty="0"/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pic>
        <p:nvPicPr>
          <p:cNvPr id="9" name="Plassholder for innhold 8" descr="Tilkoblet frakoblet med heldekkende fyll">
            <a:extLst>
              <a:ext uri="{FF2B5EF4-FFF2-40B4-BE49-F238E27FC236}">
                <a16:creationId xmlns:a16="http://schemas.microsoft.com/office/drawing/2014/main" id="{D3079FDC-47BF-4C9B-4AAA-343CA09AB60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7123" y="1873606"/>
            <a:ext cx="4141075" cy="2540739"/>
          </a:xfr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01E6FF4-4ACC-AFEE-0D1A-D1638EF1B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17338" y="4414345"/>
            <a:ext cx="4266599" cy="1104898"/>
          </a:xfrm>
        </p:spPr>
        <p:txBody>
          <a:bodyPr/>
          <a:lstStyle/>
          <a:p>
            <a:r>
              <a:rPr lang="nb-NO" sz="1400" dirty="0" err="1"/>
              <a:t>Novari</a:t>
            </a:r>
            <a:r>
              <a:rPr lang="nb-NO" sz="1400" dirty="0"/>
              <a:t> setter opp v.4 adapterne for Arkiv &amp; Læring</a:t>
            </a:r>
            <a:br>
              <a:rPr lang="nb-NO" sz="1400" dirty="0"/>
            </a:br>
            <a:br>
              <a:rPr lang="nb-NO" sz="1400" dirty="0"/>
            </a:br>
            <a:r>
              <a:rPr lang="nb-NO" sz="1400" dirty="0"/>
              <a:t>OT-data eksisterer ikke i Beta grunnet strengt personvern. </a:t>
            </a:r>
            <a:br>
              <a:rPr lang="nb-NO" sz="1400" dirty="0"/>
            </a:br>
            <a:endParaRPr lang="nb-NO" sz="140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5200CE6-3DEE-EBE9-BD7B-A2262C8E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1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447E22-D832-B578-FCBC-0C928412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008372"/>
            <a:ext cx="6323847" cy="245373"/>
          </a:xfrm>
        </p:spPr>
        <p:txBody>
          <a:bodyPr/>
          <a:lstStyle/>
          <a:p>
            <a:r>
              <a:rPr lang="nb-NO" dirty="0"/>
              <a:t>Utdanning: endrede navn på basisgruppe og </a:t>
            </a:r>
            <a:r>
              <a:rPr lang="nb-NO" dirty="0" err="1"/>
              <a:t>basisgrupemedlemskap</a:t>
            </a:r>
            <a:r>
              <a:rPr lang="nb-NO" dirty="0"/>
              <a:t>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51938B8-57B5-8B7E-9056-B68F1DFE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3930D2-5EE1-C510-B8B7-71C30488DC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10762608" cy="4281012"/>
          </a:xfrm>
        </p:spPr>
        <p:txBody>
          <a:bodyPr/>
          <a:lstStyle/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Basisgruppe to Klasse.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Basisgruppemedlemskap to Klassemedlemskap.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</a:t>
            </a:r>
            <a:r>
              <a:rPr lang="nb-NO" sz="1800" dirty="0" err="1"/>
              <a:t>Basisgruppe.gruppemedlemskap</a:t>
            </a:r>
            <a:r>
              <a:rPr lang="nb-NO" sz="1800" dirty="0"/>
              <a:t> to </a:t>
            </a:r>
            <a:r>
              <a:rPr lang="nb-NO" sz="1800" dirty="0" err="1"/>
              <a:t>Klasse.klassemedlemskap</a:t>
            </a:r>
            <a:r>
              <a:rPr lang="nb-NO" sz="1800" dirty="0"/>
              <a:t>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</a:t>
            </a:r>
            <a:r>
              <a:rPr lang="nb-NO" sz="1800" dirty="0" err="1"/>
              <a:t>Basisgruppemedlemskap.basisgruppe</a:t>
            </a:r>
            <a:r>
              <a:rPr lang="nb-NO" sz="1800" dirty="0"/>
              <a:t> to </a:t>
            </a:r>
            <a:r>
              <a:rPr lang="nb-NO" sz="1800" dirty="0" err="1"/>
              <a:t>Klassemedlemskap.klasse</a:t>
            </a:r>
            <a:r>
              <a:rPr lang="nb-NO" sz="1800" dirty="0"/>
              <a:t>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</a:t>
            </a:r>
            <a:r>
              <a:rPr lang="nb-NO" sz="1800" dirty="0" err="1"/>
              <a:t>Elevforhold.basisgruppemedlemskap</a:t>
            </a:r>
            <a:r>
              <a:rPr lang="nb-NO" sz="1800" dirty="0"/>
              <a:t> to </a:t>
            </a:r>
            <a:r>
              <a:rPr lang="nb-NO" sz="1800" dirty="0" err="1"/>
              <a:t>Elevforhold.klassemedlemskap</a:t>
            </a:r>
            <a:r>
              <a:rPr lang="nb-NO" sz="1800" dirty="0"/>
              <a:t>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</a:t>
            </a:r>
            <a:r>
              <a:rPr lang="nb-NO" sz="1800" dirty="0" err="1"/>
              <a:t>Kontaktlærergruppe.basisgruppe</a:t>
            </a:r>
            <a:r>
              <a:rPr lang="nb-NO" sz="1800" dirty="0"/>
              <a:t> to </a:t>
            </a:r>
            <a:r>
              <a:rPr lang="nb-NO" sz="1800" dirty="0" err="1"/>
              <a:t>Kontaktlærergruppe.klasse</a:t>
            </a:r>
            <a:r>
              <a:rPr lang="nb-NO" sz="1800" dirty="0"/>
              <a:t>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</a:t>
            </a:r>
            <a:r>
              <a:rPr lang="nb-NO" sz="1800" dirty="0" err="1"/>
              <a:t>Skole.basisgruppe</a:t>
            </a:r>
            <a:r>
              <a:rPr lang="nb-NO" sz="1800" dirty="0"/>
              <a:t> to </a:t>
            </a:r>
            <a:r>
              <a:rPr lang="nb-NO" sz="1800" dirty="0" err="1"/>
              <a:t>Skole.klasse</a:t>
            </a:r>
            <a:r>
              <a:rPr lang="nb-NO" sz="1800" dirty="0"/>
              <a:t>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</a:t>
            </a:r>
            <a:r>
              <a:rPr lang="nb-NO" sz="1800" dirty="0" err="1"/>
              <a:t>Undervisningsforhold.basisgruppe</a:t>
            </a:r>
            <a:r>
              <a:rPr lang="nb-NO" sz="1800" dirty="0"/>
              <a:t> to </a:t>
            </a:r>
            <a:r>
              <a:rPr lang="nb-NO" sz="1800" dirty="0" err="1"/>
              <a:t>Undervisningsforhold.klasse</a:t>
            </a:r>
            <a:r>
              <a:rPr lang="nb-NO" sz="1800" dirty="0"/>
              <a:t>.</a:t>
            </a:r>
          </a:p>
          <a:p>
            <a:r>
              <a:rPr lang="nb-NO" sz="1800" dirty="0" err="1"/>
              <a:t>Change</a:t>
            </a:r>
            <a:r>
              <a:rPr lang="nb-NO" sz="1800" dirty="0"/>
              <a:t> </a:t>
            </a:r>
            <a:r>
              <a:rPr lang="nb-NO" sz="1800" dirty="0" err="1"/>
              <a:t>name</a:t>
            </a:r>
            <a:r>
              <a:rPr lang="nb-NO" sz="1800" dirty="0"/>
              <a:t> from </a:t>
            </a:r>
            <a:r>
              <a:rPr lang="nb-NO" sz="1800" dirty="0" err="1"/>
              <a:t>Årstrinn.basisgruppe</a:t>
            </a:r>
            <a:r>
              <a:rPr lang="nb-NO" sz="1800" dirty="0"/>
              <a:t> to </a:t>
            </a:r>
            <a:r>
              <a:rPr lang="nb-NO" sz="1800" dirty="0" err="1"/>
              <a:t>Årstrinn.klasse</a:t>
            </a:r>
            <a:r>
              <a:rPr lang="nb-NO" sz="1800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600" b="1" dirty="0">
                <a:solidFill>
                  <a:schemeClr val="tx2"/>
                </a:solidFill>
              </a:rPr>
              <a:t>Minner om at alle leser dette skrivet nøye og forsikrer seg om at leverandør gjør det samme</a:t>
            </a:r>
            <a:br>
              <a:rPr lang="nb-NO" sz="1600" dirty="0"/>
            </a:br>
            <a:r>
              <a:rPr lang="nb-NO" sz="1600" dirty="0">
                <a:hlinkClick r:id="rId3"/>
              </a:rPr>
              <a:t>https://novari-iks.atlassian.net/wiki/spaces/informasjonsmodellen/pages/1430913062/Release+notes+v4.0</a:t>
            </a:r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718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688BDA-E049-B860-FB81-23BDE84A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31" y="534270"/>
            <a:ext cx="2725105" cy="445428"/>
          </a:xfrm>
        </p:spPr>
        <p:txBody>
          <a:bodyPr/>
          <a:lstStyle/>
          <a:p>
            <a:r>
              <a:rPr lang="nb-NO" sz="2800" dirty="0"/>
              <a:t>Hva med Feide?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054296B-05F9-CF3D-CF90-8A773110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F7595C-6138-B196-3FF4-5F59F4991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631" y="1476082"/>
            <a:ext cx="10447803" cy="4281012"/>
          </a:xfrm>
        </p:spPr>
        <p:txBody>
          <a:bodyPr/>
          <a:lstStyle/>
          <a:p>
            <a:pPr marL="285750" indent="-28575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+mn-lt"/>
              </a:rPr>
              <a:t>Hvordan skal navnendringer i modellen (fra </a:t>
            </a:r>
            <a:r>
              <a:rPr lang="nb-NO" sz="1800" i="1" dirty="0">
                <a:latin typeface="+mn-lt"/>
              </a:rPr>
              <a:t>basisgruppe til klasse</a:t>
            </a:r>
            <a:r>
              <a:rPr lang="nb-NO" sz="1800" dirty="0">
                <a:latin typeface="+mn-lt"/>
              </a:rPr>
              <a:t>) håndteres i samspillet mellom FINT, IDM og Feide?</a:t>
            </a:r>
          </a:p>
          <a:p>
            <a:pPr marL="285750" indent="-28575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+mn-lt"/>
              </a:rPr>
              <a:t>Feide benytter seg av feltnavn </a:t>
            </a:r>
            <a:r>
              <a:rPr lang="nb-NO" sz="1800" i="1" u="sng" dirty="0">
                <a:latin typeface="+mn-lt"/>
              </a:rPr>
              <a:t>basisgruppe</a:t>
            </a:r>
            <a:r>
              <a:rPr lang="nb-NO" sz="1800" dirty="0">
                <a:latin typeface="+mn-lt"/>
              </a:rPr>
              <a:t> i løsningen </a:t>
            </a:r>
          </a:p>
          <a:p>
            <a:pPr marL="285750" indent="-28575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+mn-lt"/>
              </a:rPr>
              <a:t>Vi antar at dette blir et problem når </a:t>
            </a:r>
            <a:r>
              <a:rPr lang="nb-NO" sz="1800" dirty="0" err="1">
                <a:latin typeface="+mn-lt"/>
              </a:rPr>
              <a:t>Inschool</a:t>
            </a:r>
            <a:r>
              <a:rPr lang="nb-NO" sz="1800" dirty="0">
                <a:latin typeface="+mn-lt"/>
              </a:rPr>
              <a:t> legger over til v.4, da det ikke lenger er match på navnene</a:t>
            </a:r>
          </a:p>
          <a:p>
            <a:pPr marL="285750" indent="-28575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latin typeface="+mn-lt"/>
              </a:rPr>
              <a:t>Hvem holder i dialogen med Feide og hvordan håndtere dette scenarioet?</a:t>
            </a:r>
          </a:p>
          <a:p>
            <a:pPr marL="0" indent="0">
              <a:lnSpc>
                <a:spcPct val="101000"/>
              </a:lnSpc>
              <a:spcAft>
                <a:spcPts val="600"/>
              </a:spcAft>
              <a:buNone/>
            </a:pPr>
            <a:endParaRPr lang="nb-NO" sz="1800" dirty="0">
              <a:latin typeface="+mn-lt"/>
            </a:endParaRPr>
          </a:p>
          <a:p>
            <a:pPr marL="0" indent="0">
              <a:buNone/>
            </a:pPr>
            <a:r>
              <a:rPr lang="nb-NO" sz="1800" dirty="0">
                <a:latin typeface="+mn-lt"/>
              </a:rPr>
              <a:t>Når det gjelder test, så har vi fått bekreftet at </a:t>
            </a:r>
            <a:r>
              <a:rPr lang="nb-NO" sz="1800" dirty="0" err="1">
                <a:latin typeface="+mn-lt"/>
              </a:rPr>
              <a:t>tilbakeskriving</a:t>
            </a:r>
            <a:r>
              <a:rPr lang="nb-NO" sz="1800" dirty="0">
                <a:latin typeface="+mn-lt"/>
              </a:rPr>
              <a:t> av Feide-ID/navn fra IDM, skal fungere som forventet, også i beta-miljøet. </a:t>
            </a:r>
            <a:br>
              <a:rPr lang="nb-NO" sz="1800" dirty="0">
                <a:solidFill>
                  <a:srgbClr val="FF0000"/>
                </a:solidFill>
                <a:latin typeface="+mn-lt"/>
              </a:rPr>
            </a:br>
            <a:endParaRPr lang="nb-NO" sz="1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A86623-441D-9C1C-382B-58802BBE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707" y="4748604"/>
            <a:ext cx="7729770" cy="12666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DF08BC-445B-82A0-2FD7-F94BA6284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8948439" cy="2481809"/>
          </a:xfrm>
        </p:spPr>
        <p:txBody>
          <a:bodyPr/>
          <a:lstStyle/>
          <a:p>
            <a:r>
              <a:rPr lang="nb-NO" sz="4000" dirty="0" err="1"/>
              <a:t>Novari</a:t>
            </a:r>
            <a:r>
              <a:rPr lang="nb-NO" sz="4000" dirty="0"/>
              <a:t> sine tjenester i omleggingsarbeidet</a:t>
            </a:r>
            <a:br>
              <a:rPr lang="nb-NO" sz="4000" dirty="0"/>
            </a:br>
            <a:br>
              <a:rPr lang="nb-NO" sz="4000" dirty="0"/>
            </a:br>
            <a:r>
              <a:rPr lang="nb-NO" sz="2800" dirty="0"/>
              <a:t>En overordnet oversikt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C9AD5B7-CD1F-A16E-E25E-25EA28960E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B771F2F-6023-3C40-03A3-4BDFEA32B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3F719053-D88A-30AF-E94F-8316F7E0A48D}"/>
              </a:ext>
            </a:extLst>
          </p:cNvPr>
          <p:cNvSpPr txBox="1">
            <a:spLocks/>
          </p:cNvSpPr>
          <p:nvPr/>
        </p:nvSpPr>
        <p:spPr>
          <a:xfrm>
            <a:off x="1029493" y="3283937"/>
            <a:ext cx="8948439" cy="14670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85000"/>
              </a:lnSpc>
              <a:spcBef>
                <a:spcPct val="0"/>
              </a:spcBef>
              <a:buNone/>
              <a:defRPr sz="5170" kern="1200">
                <a:solidFill>
                  <a:schemeClr val="accent6"/>
                </a:solidFill>
                <a:latin typeface="Brockmann" pitchFamily="50" charset="0"/>
                <a:ea typeface="+mj-ea"/>
                <a:cs typeface="+mj-cs"/>
              </a:defRPr>
            </a:lvl1pPr>
          </a:lstStyle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176943918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4728</TotalTime>
  <Words>1779</Words>
  <Application>Microsoft Office PowerPoint</Application>
  <PresentationFormat>Widescreen</PresentationFormat>
  <Paragraphs>207</Paragraphs>
  <Slides>19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Courier New</vt:lpstr>
      <vt:lpstr>Inter SemiBold</vt:lpstr>
      <vt:lpstr>Inter</vt:lpstr>
      <vt:lpstr>Arial</vt:lpstr>
      <vt:lpstr>Aptos</vt:lpstr>
      <vt:lpstr>Inter Medium</vt:lpstr>
      <vt:lpstr>Brockmann</vt:lpstr>
      <vt:lpstr>Novari</vt:lpstr>
      <vt:lpstr>Statusmøte  Informasjonsmodell v.4. </vt:lpstr>
      <vt:lpstr> 1. Status fra Novari 2.Status fra fylkene 4. Eventuelt </vt:lpstr>
      <vt:lpstr>Release candidate</vt:lpstr>
      <vt:lpstr>Informasjonsmodell 3.21.10</vt:lpstr>
      <vt:lpstr>Møte om Vigo BAS agenter 30.10.25</vt:lpstr>
      <vt:lpstr>NB!</vt:lpstr>
      <vt:lpstr>Utdanning: endrede navn på basisgruppe og basisgrupemedlemskap </vt:lpstr>
      <vt:lpstr>Hva med Feide?</vt:lpstr>
      <vt:lpstr>Novari sine tjenester i omleggingsarbeidet  En overordnet oversikt</vt:lpstr>
      <vt:lpstr>PowerPoint-presentasjon</vt:lpstr>
      <vt:lpstr>Oppsummert</vt:lpstr>
      <vt:lpstr>Hva skjer 20 januar? </vt:lpstr>
      <vt:lpstr>Vedlikeholdsvindu</vt:lpstr>
      <vt:lpstr>PowerPoint-presentasjon</vt:lpstr>
      <vt:lpstr>Vedlikeholdsvindu InSchool adapter</vt:lpstr>
      <vt:lpstr>Kjøring av lønn </vt:lpstr>
      <vt:lpstr>Oppfølging fra forrige møte</vt:lpstr>
      <vt:lpstr>Status fra fylkene – hvor står dere nå? </vt:lpstr>
      <vt:lpstr>Nytt møte 11 desember 2025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2025-11-21T14:29:18Z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