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67" r:id="rId7"/>
    <p:sldId id="371" r:id="rId8"/>
    <p:sldId id="369" r:id="rId9"/>
    <p:sldId id="348" r:id="rId10"/>
    <p:sldId id="362" r:id="rId11"/>
    <p:sldId id="370" r:id="rId12"/>
    <p:sldId id="356" r:id="rId13"/>
    <p:sldId id="365" r:id="rId14"/>
    <p:sldId id="364" r:id="rId15"/>
    <p:sldId id="372" r:id="rId16"/>
    <p:sldId id="262" r:id="rId17"/>
  </p:sldIdLst>
  <p:sldSz cx="12192000" cy="6858000"/>
  <p:notesSz cx="6858000" cy="9144000"/>
  <p:embeddedFontLst>
    <p:embeddedFont>
      <p:font typeface="Brockmann" pitchFamily="50" charset="0"/>
      <p:regular r:id="rId19"/>
      <p:bold r:id="rId20"/>
      <p:italic r:id="rId21"/>
    </p:embeddedFont>
    <p:embeddedFont>
      <p:font typeface="Inter" panose="02000503000000020004" pitchFamily="2" charset="0"/>
      <p:regular r:id="rId22"/>
      <p:bold r:id="rId23"/>
      <p:italic r:id="rId24"/>
      <p:boldItalic r:id="rId25"/>
    </p:embeddedFont>
    <p:embeddedFont>
      <p:font typeface="Inter Medium" panose="02000503000000020004" pitchFamily="2" charset="0"/>
      <p:regular r:id="rId26"/>
      <p:italic r:id="rId27"/>
    </p:embeddedFont>
    <p:embeddedFont>
      <p:font typeface="Inter SemiBold" panose="02000503000000020004" pitchFamily="2" charset="0"/>
      <p:bold r:id="rId28"/>
      <p:boldItalic r:id="rId29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1C655-A395-4817-8F5B-2A324065681F}" v="46" dt="2026-02-20T10:24:44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38" autoAdjust="0"/>
  </p:normalViewPr>
  <p:slideViewPr>
    <p:cSldViewPr snapToGrid="0">
      <p:cViewPr varScale="1">
        <p:scale>
          <a:sx n="131" d="100"/>
          <a:sy n="131" d="100"/>
        </p:scale>
        <p:origin x="3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6-02-20T13:21:17.813" v="68452" actId="20577"/>
      <pc:docMkLst>
        <pc:docMk/>
      </pc:docMkLst>
      <pc:sldChg chg="modSp mod">
        <pc:chgData name="Maria Forsberg Kristoffersen" userId="d30d1cd4-c1d6-4122-9518-a2d96cf9ddbd" providerId="ADAL" clId="{BF412E4A-BA95-4AB4-B5FE-311244134644}" dt="2026-02-16T14:36:59.605" v="58657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6-02-16T14:36:59.605" v="58657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6-02-19T16:03:10.906" v="65222" actId="20577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6-02-19T16:03:10.906" v="65222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6-02-20T13:08:04.161" v="68398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6-02-20T13:08:04.161" v="68398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6-02-20T13:20:51.969" v="68426" actId="6549"/>
        <pc:sldMkLst>
          <pc:docMk/>
          <pc:sldMk cId="3671253000" sldId="348"/>
        </pc:sldMkLst>
        <pc:spChg chg="mod">
          <ac:chgData name="Maria Forsberg Kristoffersen" userId="d30d1cd4-c1d6-4122-9518-a2d96cf9ddbd" providerId="ADAL" clId="{BF412E4A-BA95-4AB4-B5FE-311244134644}" dt="2026-02-20T11:00:01.723" v="68367" actId="20577"/>
          <ac:spMkLst>
            <pc:docMk/>
            <pc:sldMk cId="3671253000" sldId="348"/>
            <ac:spMk id="3" creationId="{EEABF13A-1AA5-F604-4919-284B3F851640}"/>
          </ac:spMkLst>
        </pc:spChg>
        <pc:spChg chg="mod">
          <ac:chgData name="Maria Forsberg Kristoffersen" userId="d30d1cd4-c1d6-4122-9518-a2d96cf9ddbd" providerId="ADAL" clId="{BF412E4A-BA95-4AB4-B5FE-311244134644}" dt="2026-02-20T09:36:05.674" v="67128" actId="1036"/>
          <ac:spMkLst>
            <pc:docMk/>
            <pc:sldMk cId="3671253000" sldId="348"/>
            <ac:spMk id="5" creationId="{06AB8788-025B-DC1F-7358-EDCD2E65663E}"/>
          </ac:spMkLst>
        </pc:spChg>
        <pc:spChg chg="add mod">
          <ac:chgData name="Maria Forsberg Kristoffersen" userId="d30d1cd4-c1d6-4122-9518-a2d96cf9ddbd" providerId="ADAL" clId="{BF412E4A-BA95-4AB4-B5FE-311244134644}" dt="2026-02-09T17:05:28.651" v="52379" actId="20577"/>
          <ac:spMkLst>
            <pc:docMk/>
            <pc:sldMk cId="3671253000" sldId="348"/>
            <ac:spMk id="8" creationId="{C10FDBFB-8305-6E8A-E8FF-9BE99808437A}"/>
          </ac:spMkLst>
        </pc:spChg>
        <pc:picChg chg="add mod">
          <ac:chgData name="Maria Forsberg Kristoffersen" userId="d30d1cd4-c1d6-4122-9518-a2d96cf9ddbd" providerId="ADAL" clId="{BF412E4A-BA95-4AB4-B5FE-311244134644}" dt="2026-02-09T17:08:56.400" v="52544" actId="14100"/>
          <ac:picMkLst>
            <pc:docMk/>
            <pc:sldMk cId="3671253000" sldId="348"/>
            <ac:picMk id="6" creationId="{C86675E2-53D9-424A-571A-2A11DF8847CE}"/>
          </ac:picMkLst>
        </pc:picChg>
      </pc:sldChg>
      <pc:sldChg chg="modSp new del mod ord">
        <pc:chgData name="Maria Forsberg Kristoffersen" userId="d30d1cd4-c1d6-4122-9518-a2d96cf9ddbd" providerId="ADAL" clId="{BF412E4A-BA95-4AB4-B5FE-311244134644}" dt="2026-02-19T14:26:30.792" v="65031" actId="47"/>
        <pc:sldMkLst>
          <pc:docMk/>
          <pc:sldMk cId="1572761697" sldId="354"/>
        </pc:sldMkLst>
      </pc:sldChg>
      <pc:sldChg chg="addSp delSp modSp new mod ord modNotesTx">
        <pc:chgData name="Maria Forsberg Kristoffersen" userId="d30d1cd4-c1d6-4122-9518-a2d96cf9ddbd" providerId="ADAL" clId="{BF412E4A-BA95-4AB4-B5FE-311244134644}" dt="2026-02-20T13:21:01.497" v="68427" actId="6549"/>
        <pc:sldMkLst>
          <pc:docMk/>
          <pc:sldMk cId="618107952" sldId="356"/>
        </pc:sldMkLst>
        <pc:spChg chg="mod">
          <ac:chgData name="Maria Forsberg Kristoffersen" userId="d30d1cd4-c1d6-4122-9518-a2d96cf9ddbd" providerId="ADAL" clId="{BF412E4A-BA95-4AB4-B5FE-311244134644}" dt="2026-02-20T06:47:34.188" v="66447" actId="20577"/>
          <ac:spMkLst>
            <pc:docMk/>
            <pc:sldMk cId="618107952" sldId="356"/>
            <ac:spMk id="5" creationId="{DF62CFB3-D822-7759-4C1D-34516ED81D22}"/>
          </ac:spMkLst>
        </pc:spChg>
        <pc:graphicFrameChg chg="add mod modGraphic">
          <ac:chgData name="Maria Forsberg Kristoffersen" userId="d30d1cd4-c1d6-4122-9518-a2d96cf9ddbd" providerId="ADAL" clId="{BF412E4A-BA95-4AB4-B5FE-311244134644}" dt="2026-02-20T06:48:00.201" v="66514" actId="20577"/>
          <ac:graphicFrameMkLst>
            <pc:docMk/>
            <pc:sldMk cId="618107952" sldId="356"/>
            <ac:graphicFrameMk id="6" creationId="{05B5267E-A90F-A34A-7463-C180216C78DF}"/>
          </ac:graphicFrameMkLst>
        </pc:graphicFrameChg>
      </pc:sldChg>
      <pc:sldChg chg="addSp delSp modSp new del mod modClrScheme modShow chgLayout">
        <pc:chgData name="Maria Forsberg Kristoffersen" userId="d30d1cd4-c1d6-4122-9518-a2d96cf9ddbd" providerId="ADAL" clId="{BF412E4A-BA95-4AB4-B5FE-311244134644}" dt="2026-02-19T12:18:49.389" v="63649" actId="47"/>
        <pc:sldMkLst>
          <pc:docMk/>
          <pc:sldMk cId="4182024825" sldId="361"/>
        </pc:sldMkLst>
      </pc:sldChg>
      <pc:sldChg chg="modSp new mod ord">
        <pc:chgData name="Maria Forsberg Kristoffersen" userId="d30d1cd4-c1d6-4122-9518-a2d96cf9ddbd" providerId="ADAL" clId="{BF412E4A-BA95-4AB4-B5FE-311244134644}" dt="2026-02-20T09:39:12.469" v="67397" actId="5793"/>
        <pc:sldMkLst>
          <pc:docMk/>
          <pc:sldMk cId="2630130636" sldId="362"/>
        </pc:sldMkLst>
        <pc:spChg chg="mod">
          <ac:chgData name="Maria Forsberg Kristoffersen" userId="d30d1cd4-c1d6-4122-9518-a2d96cf9ddbd" providerId="ADAL" clId="{BF412E4A-BA95-4AB4-B5FE-311244134644}" dt="2026-02-20T09:39:12.469" v="67397" actId="5793"/>
          <ac:spMkLst>
            <pc:docMk/>
            <pc:sldMk cId="2630130636" sldId="362"/>
            <ac:spMk id="3" creationId="{75AA7F49-98AF-CAAA-3027-8F9B442BACD8}"/>
          </ac:spMkLst>
        </pc:spChg>
        <pc:spChg chg="mod">
          <ac:chgData name="Maria Forsberg Kristoffersen" userId="d30d1cd4-c1d6-4122-9518-a2d96cf9ddbd" providerId="ADAL" clId="{BF412E4A-BA95-4AB4-B5FE-311244134644}" dt="2026-02-19T12:20:00.850" v="63764" actId="20577"/>
          <ac:spMkLst>
            <pc:docMk/>
            <pc:sldMk cId="2630130636" sldId="362"/>
            <ac:spMk id="5" creationId="{DFBA0F61-4D73-FF7C-DCA1-133EB1E0AD3A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6-02-19T10:10:27.599" v="62898" actId="47"/>
        <pc:sldMkLst>
          <pc:docMk/>
          <pc:sldMk cId="2717417478" sldId="363"/>
        </pc:sldMkLst>
      </pc:sldChg>
      <pc:sldChg chg="delSp modSp new mod ord">
        <pc:chgData name="Maria Forsberg Kristoffersen" userId="d30d1cd4-c1d6-4122-9518-a2d96cf9ddbd" providerId="ADAL" clId="{BF412E4A-BA95-4AB4-B5FE-311244134644}" dt="2026-02-20T13:21:17.813" v="68452" actId="20577"/>
        <pc:sldMkLst>
          <pc:docMk/>
          <pc:sldMk cId="4163983752" sldId="364"/>
        </pc:sldMkLst>
        <pc:spChg chg="del">
          <ac:chgData name="Maria Forsberg Kristoffersen" userId="d30d1cd4-c1d6-4122-9518-a2d96cf9ddbd" providerId="ADAL" clId="{BF412E4A-BA95-4AB4-B5FE-311244134644}" dt="2026-02-19T14:28:44.562" v="65082" actId="478"/>
          <ac:spMkLst>
            <pc:docMk/>
            <pc:sldMk cId="4163983752" sldId="364"/>
            <ac:spMk id="2" creationId="{AAAFFD9C-2753-CBFD-0E2E-603EF9D35DCF}"/>
          </ac:spMkLst>
        </pc:spChg>
        <pc:spChg chg="mod">
          <ac:chgData name="Maria Forsberg Kristoffersen" userId="d30d1cd4-c1d6-4122-9518-a2d96cf9ddbd" providerId="ADAL" clId="{BF412E4A-BA95-4AB4-B5FE-311244134644}" dt="2026-02-20T13:21:17.813" v="68452" actId="20577"/>
          <ac:spMkLst>
            <pc:docMk/>
            <pc:sldMk cId="4163983752" sldId="364"/>
            <ac:spMk id="3" creationId="{7178D7EE-93D1-C781-0F52-4F01060B1BBA}"/>
          </ac:spMkLst>
        </pc:spChg>
        <pc:spChg chg="mod">
          <ac:chgData name="Maria Forsberg Kristoffersen" userId="d30d1cd4-c1d6-4122-9518-a2d96cf9ddbd" providerId="ADAL" clId="{BF412E4A-BA95-4AB4-B5FE-311244134644}" dt="2026-02-20T09:39:52.020" v="67444" actId="20577"/>
          <ac:spMkLst>
            <pc:docMk/>
            <pc:sldMk cId="4163983752" sldId="364"/>
            <ac:spMk id="5" creationId="{7E768650-6BF2-E117-96E1-BD7F61AF61E0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6-02-19T18:24:37.002" v="66236" actId="20577"/>
        <pc:sldMkLst>
          <pc:docMk/>
          <pc:sldMk cId="136691537" sldId="365"/>
        </pc:sldMkLst>
        <pc:spChg chg="mod">
          <ac:chgData name="Maria Forsberg Kristoffersen" userId="d30d1cd4-c1d6-4122-9518-a2d96cf9ddbd" providerId="ADAL" clId="{BF412E4A-BA95-4AB4-B5FE-311244134644}" dt="2026-02-19T18:24:20.057" v="66203" actId="20577"/>
          <ac:spMkLst>
            <pc:docMk/>
            <pc:sldMk cId="136691537" sldId="365"/>
            <ac:spMk id="2" creationId="{888B8B0D-D389-CD75-2FE0-C747CA99BE19}"/>
          </ac:spMkLst>
        </pc:spChg>
        <pc:picChg chg="add mod">
          <ac:chgData name="Maria Forsberg Kristoffersen" userId="d30d1cd4-c1d6-4122-9518-a2d96cf9ddbd" providerId="ADAL" clId="{BF412E4A-BA95-4AB4-B5FE-311244134644}" dt="2026-02-18T14:05:23.230" v="60044" actId="14100"/>
          <ac:picMkLst>
            <pc:docMk/>
            <pc:sldMk cId="136691537" sldId="365"/>
            <ac:picMk id="1026" creationId="{B761AFC5-30CE-1035-4C81-8DF1D470DD4E}"/>
          </ac:picMkLst>
        </pc:picChg>
      </pc:sldChg>
      <pc:sldChg chg="modSp new del mod">
        <pc:chgData name="Maria Forsberg Kristoffersen" userId="d30d1cd4-c1d6-4122-9518-a2d96cf9ddbd" providerId="ADAL" clId="{BF412E4A-BA95-4AB4-B5FE-311244134644}" dt="2026-02-19T10:12:37.469" v="62943" actId="47"/>
        <pc:sldMkLst>
          <pc:docMk/>
          <pc:sldMk cId="3654027852" sldId="366"/>
        </pc:sldMkLst>
        <pc:spChg chg="mod">
          <ac:chgData name="Maria Forsberg Kristoffersen" userId="d30d1cd4-c1d6-4122-9518-a2d96cf9ddbd" providerId="ADAL" clId="{BF412E4A-BA95-4AB4-B5FE-311244134644}" dt="2026-02-19T09:27:09.659" v="62584" actId="20577"/>
          <ac:spMkLst>
            <pc:docMk/>
            <pc:sldMk cId="3654027852" sldId="366"/>
            <ac:spMk id="3" creationId="{2D330AFB-A57B-391C-BA95-F7E43C42CECF}"/>
          </ac:spMkLst>
        </pc:spChg>
        <pc:spChg chg="mod">
          <ac:chgData name="Maria Forsberg Kristoffersen" userId="d30d1cd4-c1d6-4122-9518-a2d96cf9ddbd" providerId="ADAL" clId="{BF412E4A-BA95-4AB4-B5FE-311244134644}" dt="2026-02-19T08:54:15.883" v="62573" actId="20577"/>
          <ac:spMkLst>
            <pc:docMk/>
            <pc:sldMk cId="3654027852" sldId="366"/>
            <ac:spMk id="5" creationId="{E0C5F29A-FCDB-8EA1-B9E5-AEF3D1E6AC72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6-02-20T10:37:29.140" v="68151" actId="5793"/>
        <pc:sldMkLst>
          <pc:docMk/>
          <pc:sldMk cId="2978816367" sldId="367"/>
        </pc:sldMkLst>
        <pc:spChg chg="mod">
          <ac:chgData name="Maria Forsberg Kristoffersen" userId="d30d1cd4-c1d6-4122-9518-a2d96cf9ddbd" providerId="ADAL" clId="{BF412E4A-BA95-4AB4-B5FE-311244134644}" dt="2026-02-20T10:37:29.140" v="68151" actId="5793"/>
          <ac:spMkLst>
            <pc:docMk/>
            <pc:sldMk cId="2978816367" sldId="367"/>
            <ac:spMk id="3" creationId="{2707ED89-BDB9-E267-907F-BA452505B693}"/>
          </ac:spMkLst>
        </pc:spChg>
        <pc:spChg chg="mod">
          <ac:chgData name="Maria Forsberg Kristoffersen" userId="d30d1cd4-c1d6-4122-9518-a2d96cf9ddbd" providerId="ADAL" clId="{BF412E4A-BA95-4AB4-B5FE-311244134644}" dt="2026-02-18T15:44:12.823" v="60693" actId="20577"/>
          <ac:spMkLst>
            <pc:docMk/>
            <pc:sldMk cId="2978816367" sldId="367"/>
            <ac:spMk id="5" creationId="{160A616B-121E-A872-3CDF-1C282A2A2E77}"/>
          </ac:spMkLst>
        </pc:spChg>
        <pc:spChg chg="add del mod">
          <ac:chgData name="Maria Forsberg Kristoffersen" userId="d30d1cd4-c1d6-4122-9518-a2d96cf9ddbd" providerId="ADAL" clId="{BF412E4A-BA95-4AB4-B5FE-311244134644}" dt="2026-02-19T16:03:27.903" v="65241" actId="478"/>
          <ac:spMkLst>
            <pc:docMk/>
            <pc:sldMk cId="2978816367" sldId="367"/>
            <ac:spMk id="6" creationId="{E8D4CD40-4181-3A19-75BA-9A1CD896B5CE}"/>
          </ac:spMkLst>
        </pc:spChg>
      </pc:sldChg>
      <pc:sldChg chg="addSp delSp modSp new del mod ord modShow">
        <pc:chgData name="Maria Forsberg Kristoffersen" userId="d30d1cd4-c1d6-4122-9518-a2d96cf9ddbd" providerId="ADAL" clId="{BF412E4A-BA95-4AB4-B5FE-311244134644}" dt="2026-02-20T13:07:09.413" v="68394" actId="47"/>
        <pc:sldMkLst>
          <pc:docMk/>
          <pc:sldMk cId="1789796911" sldId="368"/>
        </pc:sldMkLst>
        <pc:spChg chg="del">
          <ac:chgData name="Maria Forsberg Kristoffersen" userId="d30d1cd4-c1d6-4122-9518-a2d96cf9ddbd" providerId="ADAL" clId="{BF412E4A-BA95-4AB4-B5FE-311244134644}" dt="2026-02-19T09:28:14.156" v="62585" actId="478"/>
          <ac:spMkLst>
            <pc:docMk/>
            <pc:sldMk cId="1789796911" sldId="368"/>
            <ac:spMk id="2" creationId="{120F32C2-9F77-BC69-59C7-8422B7FE5177}"/>
          </ac:spMkLst>
        </pc:spChg>
        <pc:spChg chg="mod">
          <ac:chgData name="Maria Forsberg Kristoffersen" userId="d30d1cd4-c1d6-4122-9518-a2d96cf9ddbd" providerId="ADAL" clId="{BF412E4A-BA95-4AB4-B5FE-311244134644}" dt="2026-02-19T09:43:03.787" v="62782" actId="255"/>
          <ac:spMkLst>
            <pc:docMk/>
            <pc:sldMk cId="1789796911" sldId="368"/>
            <ac:spMk id="3" creationId="{3AC51815-3078-8A59-EB0F-0CECCDBD9F3A}"/>
          </ac:spMkLst>
        </pc:spChg>
        <pc:spChg chg="mod">
          <ac:chgData name="Maria Forsberg Kristoffersen" userId="d30d1cd4-c1d6-4122-9518-a2d96cf9ddbd" providerId="ADAL" clId="{BF412E4A-BA95-4AB4-B5FE-311244134644}" dt="2026-02-19T09:33:11.887" v="62728" actId="255"/>
          <ac:spMkLst>
            <pc:docMk/>
            <pc:sldMk cId="1789796911" sldId="368"/>
            <ac:spMk id="5" creationId="{67B3D115-488F-7EA7-D839-B80DE068D68B}"/>
          </ac:spMkLst>
        </pc:spChg>
        <pc:spChg chg="add mod">
          <ac:chgData name="Maria Forsberg Kristoffersen" userId="d30d1cd4-c1d6-4122-9518-a2d96cf9ddbd" providerId="ADAL" clId="{BF412E4A-BA95-4AB4-B5FE-311244134644}" dt="2026-02-19T09:45:40.226" v="62798" actId="20577"/>
          <ac:spMkLst>
            <pc:docMk/>
            <pc:sldMk cId="1789796911" sldId="368"/>
            <ac:spMk id="6" creationId="{B45F2285-4AD3-7990-526A-99720F633AD5}"/>
          </ac:spMkLst>
        </pc:spChg>
      </pc:sldChg>
      <pc:sldChg chg="addSp delSp modSp new mod">
        <pc:chgData name="Maria Forsberg Kristoffersen" userId="d30d1cd4-c1d6-4122-9518-a2d96cf9ddbd" providerId="ADAL" clId="{BF412E4A-BA95-4AB4-B5FE-311244134644}" dt="2026-02-20T12:22:43.518" v="68385" actId="20577"/>
        <pc:sldMkLst>
          <pc:docMk/>
          <pc:sldMk cId="1418181273" sldId="369"/>
        </pc:sldMkLst>
        <pc:spChg chg="add del mod">
          <ac:chgData name="Maria Forsberg Kristoffersen" userId="d30d1cd4-c1d6-4122-9518-a2d96cf9ddbd" providerId="ADAL" clId="{BF412E4A-BA95-4AB4-B5FE-311244134644}" dt="2026-02-19T16:02:19.527" v="65180" actId="478"/>
          <ac:spMkLst>
            <pc:docMk/>
            <pc:sldMk cId="1418181273" sldId="369"/>
            <ac:spMk id="2" creationId="{BB56A210-099F-F77A-864B-6B7BBEEFC049}"/>
          </ac:spMkLst>
        </pc:spChg>
        <pc:spChg chg="mod">
          <ac:chgData name="Maria Forsberg Kristoffersen" userId="d30d1cd4-c1d6-4122-9518-a2d96cf9ddbd" providerId="ADAL" clId="{BF412E4A-BA95-4AB4-B5FE-311244134644}" dt="2026-02-20T12:22:43.518" v="68385" actId="20577"/>
          <ac:spMkLst>
            <pc:docMk/>
            <pc:sldMk cId="1418181273" sldId="369"/>
            <ac:spMk id="3" creationId="{5584DB84-C43E-0CDF-81DE-99E5643BD480}"/>
          </ac:spMkLst>
        </pc:spChg>
        <pc:spChg chg="mod">
          <ac:chgData name="Maria Forsberg Kristoffersen" userId="d30d1cd4-c1d6-4122-9518-a2d96cf9ddbd" providerId="ADAL" clId="{BF412E4A-BA95-4AB4-B5FE-311244134644}" dt="2026-02-20T10:57:22.269" v="68219" actId="20577"/>
          <ac:spMkLst>
            <pc:docMk/>
            <pc:sldMk cId="1418181273" sldId="369"/>
            <ac:spMk id="5" creationId="{74CE5662-FC22-0EE7-7A8C-A945B5621566}"/>
          </ac:spMkLst>
        </pc:spChg>
        <pc:spChg chg="add del mod">
          <ac:chgData name="Maria Forsberg Kristoffersen" userId="d30d1cd4-c1d6-4122-9518-a2d96cf9ddbd" providerId="ADAL" clId="{BF412E4A-BA95-4AB4-B5FE-311244134644}" dt="2026-02-19T16:02:21.800" v="65181" actId="478"/>
          <ac:spMkLst>
            <pc:docMk/>
            <pc:sldMk cId="1418181273" sldId="369"/>
            <ac:spMk id="6" creationId="{990C075B-F22A-0E89-034F-B7723978F037}"/>
          </ac:spMkLst>
        </pc:spChg>
      </pc:sldChg>
      <pc:sldChg chg="modSp new mod modShow">
        <pc:chgData name="Maria Forsberg Kristoffersen" userId="d30d1cd4-c1d6-4122-9518-a2d96cf9ddbd" providerId="ADAL" clId="{BF412E4A-BA95-4AB4-B5FE-311244134644}" dt="2026-02-20T13:08:34.528" v="68425" actId="20577"/>
        <pc:sldMkLst>
          <pc:docMk/>
          <pc:sldMk cId="1825090958" sldId="370"/>
        </pc:sldMkLst>
        <pc:spChg chg="mod">
          <ac:chgData name="Maria Forsberg Kristoffersen" userId="d30d1cd4-c1d6-4122-9518-a2d96cf9ddbd" providerId="ADAL" clId="{BF412E4A-BA95-4AB4-B5FE-311244134644}" dt="2026-02-20T13:08:34.528" v="68425" actId="20577"/>
          <ac:spMkLst>
            <pc:docMk/>
            <pc:sldMk cId="1825090958" sldId="370"/>
            <ac:spMk id="2" creationId="{D6A73A83-753C-B6F5-CC05-EFFCA4320A61}"/>
          </ac:spMkLst>
        </pc:spChg>
        <pc:spChg chg="mod">
          <ac:chgData name="Maria Forsberg Kristoffersen" userId="d30d1cd4-c1d6-4122-9518-a2d96cf9ddbd" providerId="ADAL" clId="{BF412E4A-BA95-4AB4-B5FE-311244134644}" dt="2026-02-19T12:13:44.598" v="63360" actId="20577"/>
          <ac:spMkLst>
            <pc:docMk/>
            <pc:sldMk cId="1825090958" sldId="370"/>
            <ac:spMk id="3" creationId="{F5820BF2-A16A-36C6-FFB6-07CB03AECAFB}"/>
          </ac:spMkLst>
        </pc:spChg>
        <pc:spChg chg="mod">
          <ac:chgData name="Maria Forsberg Kristoffersen" userId="d30d1cd4-c1d6-4122-9518-a2d96cf9ddbd" providerId="ADAL" clId="{BF412E4A-BA95-4AB4-B5FE-311244134644}" dt="2026-02-19T12:13:56.467" v="63361"/>
          <ac:spMkLst>
            <pc:docMk/>
            <pc:sldMk cId="1825090958" sldId="370"/>
            <ac:spMk id="5" creationId="{9709120E-3DE2-539F-B14A-1189347DBBB5}"/>
          </ac:spMkLst>
        </pc:spChg>
      </pc:sldChg>
      <pc:sldChg chg="new del">
        <pc:chgData name="Maria Forsberg Kristoffersen" userId="d30d1cd4-c1d6-4122-9518-a2d96cf9ddbd" providerId="ADAL" clId="{BF412E4A-BA95-4AB4-B5FE-311244134644}" dt="2026-02-19T10:08:55.855" v="62799" actId="47"/>
        <pc:sldMkLst>
          <pc:docMk/>
          <pc:sldMk cId="2169940549" sldId="370"/>
        </pc:sldMkLst>
      </pc:sldChg>
      <pc:sldChg chg="addSp delSp modSp new mod">
        <pc:chgData name="Maria Forsberg Kristoffersen" userId="d30d1cd4-c1d6-4122-9518-a2d96cf9ddbd" providerId="ADAL" clId="{BF412E4A-BA95-4AB4-B5FE-311244134644}" dt="2026-02-20T10:37:55.974" v="68154" actId="255"/>
        <pc:sldMkLst>
          <pc:docMk/>
          <pc:sldMk cId="2349131228" sldId="371"/>
        </pc:sldMkLst>
        <pc:spChg chg="del mod">
          <ac:chgData name="Maria Forsberg Kristoffersen" userId="d30d1cd4-c1d6-4122-9518-a2d96cf9ddbd" providerId="ADAL" clId="{BF412E4A-BA95-4AB4-B5FE-311244134644}" dt="2026-02-20T10:37:50.988" v="68153" actId="478"/>
          <ac:spMkLst>
            <pc:docMk/>
            <pc:sldMk cId="2349131228" sldId="371"/>
            <ac:spMk id="2" creationId="{FEE56DEE-5BE1-5565-4D35-F7797F00EA08}"/>
          </ac:spMkLst>
        </pc:spChg>
        <pc:spChg chg="del">
          <ac:chgData name="Maria Forsberg Kristoffersen" userId="d30d1cd4-c1d6-4122-9518-a2d96cf9ddbd" providerId="ADAL" clId="{BF412E4A-BA95-4AB4-B5FE-311244134644}" dt="2026-02-19T18:26:39.816" v="66239" actId="22"/>
          <ac:spMkLst>
            <pc:docMk/>
            <pc:sldMk cId="2349131228" sldId="371"/>
            <ac:spMk id="3" creationId="{023B1552-F430-6669-A048-6A4A951CCC01}"/>
          </ac:spMkLst>
        </pc:spChg>
        <pc:spChg chg="mod">
          <ac:chgData name="Maria Forsberg Kristoffersen" userId="d30d1cd4-c1d6-4122-9518-a2d96cf9ddbd" providerId="ADAL" clId="{BF412E4A-BA95-4AB4-B5FE-311244134644}" dt="2026-02-20T10:37:55.974" v="68154" actId="255"/>
          <ac:spMkLst>
            <pc:docMk/>
            <pc:sldMk cId="2349131228" sldId="371"/>
            <ac:spMk id="5" creationId="{94D96777-C598-23E5-DAED-D08A59442432}"/>
          </ac:spMkLst>
        </pc:spChg>
        <pc:spChg chg="add mod">
          <ac:chgData name="Maria Forsberg Kristoffersen" userId="d30d1cd4-c1d6-4122-9518-a2d96cf9ddbd" providerId="ADAL" clId="{BF412E4A-BA95-4AB4-B5FE-311244134644}" dt="2026-02-20T10:37:50.988" v="68153" actId="478"/>
          <ac:spMkLst>
            <pc:docMk/>
            <pc:sldMk cId="2349131228" sldId="371"/>
            <ac:spMk id="6" creationId="{C78F1934-FC87-A6B5-3E26-57F1331B734E}"/>
          </ac:spMkLst>
        </pc:spChg>
        <pc:picChg chg="add mod ord">
          <ac:chgData name="Maria Forsberg Kristoffersen" userId="d30d1cd4-c1d6-4122-9518-a2d96cf9ddbd" providerId="ADAL" clId="{BF412E4A-BA95-4AB4-B5FE-311244134644}" dt="2026-02-19T18:26:41.804" v="66242" actId="1076"/>
          <ac:picMkLst>
            <pc:docMk/>
            <pc:sldMk cId="2349131228" sldId="371"/>
            <ac:picMk id="7" creationId="{8BF8439A-5597-E5AB-2CDA-3F0B87E13D29}"/>
          </ac:picMkLst>
        </pc:picChg>
      </pc:sldChg>
      <pc:sldChg chg="modSp new mod">
        <pc:chgData name="Maria Forsberg Kristoffersen" userId="d30d1cd4-c1d6-4122-9518-a2d96cf9ddbd" providerId="ADAL" clId="{BF412E4A-BA95-4AB4-B5FE-311244134644}" dt="2026-02-20T11:00:37.749" v="68370" actId="20577"/>
        <pc:sldMkLst>
          <pc:docMk/>
          <pc:sldMk cId="2472194567" sldId="372"/>
        </pc:sldMkLst>
        <pc:spChg chg="mod">
          <ac:chgData name="Maria Forsberg Kristoffersen" userId="d30d1cd4-c1d6-4122-9518-a2d96cf9ddbd" providerId="ADAL" clId="{BF412E4A-BA95-4AB4-B5FE-311244134644}" dt="2026-02-20T10:26:21.595" v="68130" actId="20577"/>
          <ac:spMkLst>
            <pc:docMk/>
            <pc:sldMk cId="2472194567" sldId="372"/>
            <ac:spMk id="3" creationId="{AAAE76CE-53F3-64CF-1937-F8A4A1190CB4}"/>
          </ac:spMkLst>
        </pc:spChg>
        <pc:spChg chg="mod">
          <ac:chgData name="Maria Forsberg Kristoffersen" userId="d30d1cd4-c1d6-4122-9518-a2d96cf9ddbd" providerId="ADAL" clId="{BF412E4A-BA95-4AB4-B5FE-311244134644}" dt="2026-02-20T11:00:37.749" v="68370" actId="20577"/>
          <ac:spMkLst>
            <pc:docMk/>
            <pc:sldMk cId="2472194567" sldId="372"/>
            <ac:spMk id="5" creationId="{5C8E078D-577A-0CF3-1A85-E18A612A1F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20.02.2026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24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33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39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 starten av juni et alternativ?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37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20.02.2026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20.02.2026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20.02.2026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20.02.2026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20.02.2026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20.02.2026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20.02.2026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20.02.2026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787396100/Utdanningssressurser+over+i+Be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20.02.26/Teams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88B8B0D-D389-CD75-2FE0-C747CA99B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3951403" cy="245373"/>
          </a:xfrm>
        </p:spPr>
        <p:txBody>
          <a:bodyPr/>
          <a:lstStyle/>
          <a:p>
            <a:r>
              <a:rPr lang="nb-NO" dirty="0"/>
              <a:t>Revidert dato vil ta høyde for kritiske datoer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179B08-7E08-5D9D-337C-5BF895B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10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F07F3DA-948B-1090-86FD-CAA5BA08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61AFC5-30CE-1035-4C81-8DF1D470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1" y="1426604"/>
            <a:ext cx="9577033" cy="40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78D7EE-93D1-C781-0F52-4F01060B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795912"/>
            <a:ext cx="10154444" cy="4047839"/>
          </a:xfrm>
        </p:spPr>
        <p:txBody>
          <a:bodyPr/>
          <a:lstStyle/>
          <a:p>
            <a:r>
              <a:rPr lang="nb-NO" dirty="0"/>
              <a:t>Torsdag ettermiddag innen kl. 23:59. </a:t>
            </a:r>
          </a:p>
          <a:p>
            <a:pPr lvl="1"/>
            <a:r>
              <a:rPr lang="nb-NO" dirty="0"/>
              <a:t>fylkenes tjenester slutter å lese fra FINT og InSchool</a:t>
            </a:r>
          </a:p>
          <a:p>
            <a:r>
              <a:rPr lang="nb-NO" dirty="0"/>
              <a:t>Fredag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legger om sine API tjenester til produksjon på v.4. </a:t>
            </a:r>
          </a:p>
          <a:p>
            <a:pPr lvl="1"/>
            <a:r>
              <a:rPr lang="nb-NO" dirty="0"/>
              <a:t>InSchool legger om alle dataelementer til core2 på v4 i produksjon for samtlige fylker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og InSchool bruker helgen til å overvåke og sjekke at FINT core2 og InSchool fungerer stabilt </a:t>
            </a:r>
          </a:p>
          <a:p>
            <a:pPr lvl="1"/>
            <a:r>
              <a:rPr lang="nb-NO" dirty="0"/>
              <a:t>gjør nødvendige tiltak for å sikre stabilitet </a:t>
            </a:r>
          </a:p>
          <a:p>
            <a:pPr lvl="1"/>
            <a:endParaRPr lang="nb-NO" dirty="0"/>
          </a:p>
          <a:p>
            <a:r>
              <a:rPr lang="nb-NO" dirty="0"/>
              <a:t>Mandag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og </a:t>
            </a:r>
            <a:r>
              <a:rPr lang="nb-NO" dirty="0" err="1"/>
              <a:t>Inschool</a:t>
            </a:r>
            <a:r>
              <a:rPr lang="nb-NO" dirty="0"/>
              <a:t> inviterer til Kick-</a:t>
            </a:r>
            <a:r>
              <a:rPr lang="nb-NO" dirty="0" err="1"/>
              <a:t>off</a:t>
            </a:r>
            <a:r>
              <a:rPr lang="nb-NO" dirty="0"/>
              <a:t> sammen med fylkene kl.10:00 med status </a:t>
            </a:r>
          </a:p>
          <a:p>
            <a:pPr lvl="1"/>
            <a:r>
              <a:rPr lang="nb-NO" dirty="0"/>
              <a:t>Det er forventet at Fylkene kan starte omlegging av sine tjenester sammen med tredjepart samme dag</a:t>
            </a:r>
          </a:p>
          <a:p>
            <a:pPr lvl="2"/>
            <a:r>
              <a:rPr lang="nb-NO" dirty="0"/>
              <a:t>Unntak: dersom det er store utfordringer med FINT og </a:t>
            </a:r>
            <a:r>
              <a:rPr lang="nb-NO" dirty="0" err="1"/>
              <a:t>Inschool</a:t>
            </a:r>
            <a:r>
              <a:rPr lang="nb-NO" dirty="0"/>
              <a:t> i produksjon</a:t>
            </a:r>
          </a:p>
          <a:p>
            <a:pPr lvl="1"/>
            <a:r>
              <a:rPr lang="nb-NO" dirty="0"/>
              <a:t>Operative </a:t>
            </a:r>
            <a:r>
              <a:rPr lang="nb-NO" dirty="0" err="1"/>
              <a:t>teamsrom</a:t>
            </a:r>
            <a:r>
              <a:rPr lang="nb-NO" dirty="0"/>
              <a:t> som bemannes av </a:t>
            </a:r>
            <a:r>
              <a:rPr lang="nb-NO" dirty="0" err="1"/>
              <a:t>Novari</a:t>
            </a:r>
            <a:r>
              <a:rPr lang="nb-NO" dirty="0"/>
              <a:t> (og trolig InSchool) vil settes opp de påfølgende dagene etter produksjon</a:t>
            </a:r>
          </a:p>
          <a:p>
            <a:pPr lvl="1"/>
            <a:r>
              <a:rPr lang="nb-NO" dirty="0"/>
              <a:t>Innen uken er omme er målet at de fleste tjenester (i </a:t>
            </a:r>
            <a:r>
              <a:rPr lang="nb-NO" dirty="0" err="1"/>
              <a:t>Novai</a:t>
            </a:r>
            <a:r>
              <a:rPr lang="nb-NO" dirty="0"/>
              <a:t> og ute i fylkene) kjører på v.4 i produksjon</a:t>
            </a:r>
          </a:p>
          <a:p>
            <a:pPr lvl="2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5BB41F9-077A-E58D-7B78-A1653B03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11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E768650-6BF2-E117-96E1-BD7F61AF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873794"/>
            <a:ext cx="10154444" cy="769442"/>
          </a:xfrm>
        </p:spPr>
        <p:txBody>
          <a:bodyPr/>
          <a:lstStyle/>
          <a:p>
            <a:r>
              <a:rPr lang="nb-NO" dirty="0"/>
              <a:t>Slik legger vi opp produksjonsløpet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98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40163E1-435E-8A32-7E9E-4751156D5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AE76CE-53F3-64CF-1937-F8A4A119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387436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har vurdert et scenario der fylkene selv velger tidspunkt for overgang til v4.</a:t>
            </a:r>
          </a:p>
          <a:p>
            <a:pPr marL="0" indent="0">
              <a:buNone/>
            </a:pPr>
            <a:r>
              <a:rPr lang="nb-NO" dirty="0"/>
              <a:t>Vi skulle komme tilbake til dere med flere detaljer på dette.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Samlet vurdering</a:t>
            </a:r>
            <a:endParaRPr lang="nb-NO" dirty="0"/>
          </a:p>
          <a:p>
            <a:r>
              <a:rPr lang="nb-NO" dirty="0"/>
              <a:t>FINT inngår i et komplekst økosystem av løsninger, der vi ikke har full oversikt over alle avhengigheter utenfor FINT API og InSchool</a:t>
            </a:r>
          </a:p>
          <a:p>
            <a:r>
              <a:rPr lang="nb-NO" dirty="0"/>
              <a:t>Parallell bruk av v3 og v4 kan gi uforutsigbare konsekvenser, der driftsavvik i enkelte omkringliggende systemer kan forekomme. For noen systemer er ikke dette kritisk, men for andre vil det være det.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Konklusjon:</a:t>
            </a:r>
          </a:p>
          <a:p>
            <a:pPr marL="0" indent="0">
              <a:buNone/>
            </a:pPr>
            <a:r>
              <a:rPr lang="nb-NO" dirty="0"/>
              <a:t>Fleksibel omlegging vurderes å innebære for høy risiko for det samlede økosystemet rundt FINT.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B60DFB-DD21-0B1D-4B30-8447DE7A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C8E078D-577A-0CF3-1A85-E18A612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scenario: fleksibel omlegging til v4</a:t>
            </a:r>
          </a:p>
        </p:txBody>
      </p:sp>
    </p:spTree>
    <p:extLst>
      <p:ext uri="{BB962C8B-B14F-4D97-AF65-F5344CB8AC3E}">
        <p14:creationId xmlns:p14="http://schemas.microsoft.com/office/powerpoint/2010/main" val="247219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26 februar 2026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 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2. Status fra InSchool</a:t>
            </a:r>
            <a:br>
              <a:rPr lang="nb-NO" sz="2400" dirty="0">
                <a:latin typeface="Brockmann"/>
              </a:rPr>
            </a:b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3. Veien videre</a:t>
            </a:r>
            <a:br>
              <a:rPr lang="nb-NO" sz="2400" dirty="0">
                <a:latin typeface="Brockmann"/>
              </a:rPr>
            </a:b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D7D6B58-20BB-D366-7BCB-2E6B7D688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07ED89-BDB9-E267-907F-BA452505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376926"/>
            <a:ext cx="10154444" cy="3294856"/>
          </a:xfrm>
        </p:spPr>
        <p:txBody>
          <a:bodyPr/>
          <a:lstStyle/>
          <a:p>
            <a:r>
              <a:rPr lang="nb-NO" sz="1600" b="1" dirty="0"/>
              <a:t>Visma Enterprise Plus</a:t>
            </a:r>
          </a:p>
          <a:p>
            <a:pPr lvl="1"/>
            <a:r>
              <a:rPr lang="nb-NO" sz="1600" dirty="0" err="1"/>
              <a:t>Adapteret</a:t>
            </a:r>
            <a:r>
              <a:rPr lang="nb-NO" sz="1600" dirty="0"/>
              <a:t> er oppe. </a:t>
            </a:r>
          </a:p>
          <a:p>
            <a:pPr lvl="1"/>
            <a:r>
              <a:rPr lang="nb-NO" sz="1600" dirty="0"/>
              <a:t>Gjennomført innledende tester som viser at endringer og nyopprettelser fungere inn mot FINT.</a:t>
            </a:r>
          </a:p>
          <a:p>
            <a:pPr lvl="1"/>
            <a:r>
              <a:rPr lang="nb-NO" sz="1600" dirty="0"/>
              <a:t>Problemer med å få data fra </a:t>
            </a:r>
            <a:r>
              <a:rPr lang="nb-NO" sz="1600" dirty="0" err="1"/>
              <a:t>Inschool</a:t>
            </a:r>
            <a:r>
              <a:rPr lang="nb-NO" sz="1600" dirty="0"/>
              <a:t> adapter</a:t>
            </a:r>
          </a:p>
          <a:p>
            <a:r>
              <a:rPr lang="nb-NO" sz="1600" b="1" dirty="0" err="1"/>
              <a:t>SDworx</a:t>
            </a:r>
            <a:r>
              <a:rPr lang="nb-NO" sz="1600" b="1" dirty="0"/>
              <a:t>.</a:t>
            </a:r>
          </a:p>
          <a:p>
            <a:pPr lvl="1"/>
            <a:r>
              <a:rPr lang="nb-NO" sz="1600" dirty="0"/>
              <a:t>I gang med test</a:t>
            </a:r>
          </a:p>
          <a:p>
            <a:pPr lvl="1"/>
            <a:r>
              <a:rPr lang="nb-NO" sz="1600" dirty="0"/>
              <a:t>Får data fra SDW til </a:t>
            </a:r>
            <a:r>
              <a:rPr lang="nb-NO" sz="1600" dirty="0" err="1"/>
              <a:t>inSchool</a:t>
            </a:r>
            <a:r>
              <a:rPr lang="nb-NO" sz="1600" dirty="0"/>
              <a:t>, men ikke fra </a:t>
            </a:r>
            <a:r>
              <a:rPr lang="nb-NO" sz="1600" dirty="0" err="1"/>
              <a:t>inSchool</a:t>
            </a:r>
            <a:r>
              <a:rPr lang="nb-NO" sz="1600" dirty="0"/>
              <a:t> og tilbake. </a:t>
            </a:r>
          </a:p>
          <a:p>
            <a:pPr lvl="1"/>
            <a:r>
              <a:rPr lang="nb-NO" sz="1600" dirty="0"/>
              <a:t>Sak er meldt til Visma. </a:t>
            </a:r>
          </a:p>
          <a:p>
            <a:r>
              <a:rPr lang="nb-NO" sz="1600" b="1" dirty="0" err="1"/>
              <a:t>Tieto</a:t>
            </a:r>
            <a:r>
              <a:rPr lang="nb-NO" sz="1600" b="1" dirty="0"/>
              <a:t> </a:t>
            </a:r>
            <a:r>
              <a:rPr lang="nb-NO" sz="1600" b="1" dirty="0" err="1"/>
              <a:t>Every</a:t>
            </a:r>
            <a:endParaRPr lang="nb-NO" sz="1600" b="1" dirty="0"/>
          </a:p>
          <a:p>
            <a:pPr lvl="1"/>
            <a:r>
              <a:rPr lang="nb-NO" dirty="0"/>
              <a:t>Adapter er over på v4.0  og nødvendige relasjonene er fjernet i BETA.</a:t>
            </a:r>
          </a:p>
          <a:p>
            <a:endParaRPr lang="nb-NO" sz="1600" dirty="0"/>
          </a:p>
          <a:p>
            <a:pPr lvl="1"/>
            <a:endParaRPr lang="nb-NO" sz="1600" dirty="0"/>
          </a:p>
          <a:p>
            <a:pPr marL="158843" lvl="1" indent="0">
              <a:buNone/>
            </a:pPr>
            <a:endParaRPr lang="nb-NO" sz="1600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20010D-2C42-3BE1-39D7-5F83365D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60A616B-121E-A872-3CDF-1C282A2A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HR-adapter</a:t>
            </a:r>
          </a:p>
        </p:txBody>
      </p:sp>
    </p:spTree>
    <p:extLst>
      <p:ext uri="{BB962C8B-B14F-4D97-AF65-F5344CB8AC3E}">
        <p14:creationId xmlns:p14="http://schemas.microsoft.com/office/powerpoint/2010/main" val="29788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8BF8439A-5597-E5AB-2CDA-3F0B87E1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94" y="2237347"/>
            <a:ext cx="5785298" cy="329565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CB2714-790A-79F6-BEFA-EFF7DFA7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4D96777-C598-23E5-DAED-D08A5944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Feil i FINT EDU MA 1.12 </a:t>
            </a:r>
            <a:br>
              <a:rPr lang="nb-NO" dirty="0"/>
            </a:br>
            <a:r>
              <a:rPr lang="nb-NO" sz="2300" dirty="0"/>
              <a:t>Noen flere som bør kobles på denne e-postdialogen?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78F1934-FC87-A6B5-3E26-57F1331B7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1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84DB84-C43E-0CDF-81DE-99E5643B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584942"/>
            <a:ext cx="10468823" cy="4763773"/>
          </a:xfrm>
        </p:spPr>
        <p:txBody>
          <a:bodyPr/>
          <a:lstStyle/>
          <a:p>
            <a:pPr marL="0" indent="0">
              <a:buNone/>
            </a:pPr>
            <a:r>
              <a:rPr lang="nb-NO" sz="1700" b="1" dirty="0"/>
              <a:t>Ny </a:t>
            </a:r>
            <a:r>
              <a:rPr lang="nb-NO" sz="1700" b="1" dirty="0" err="1"/>
              <a:t>hovedversjon</a:t>
            </a:r>
            <a:r>
              <a:rPr lang="nb-NO" sz="1700" b="1" dirty="0"/>
              <a:t> av inforasjonsmodellen</a:t>
            </a:r>
          </a:p>
          <a:p>
            <a:pPr marL="0" indent="0">
              <a:buNone/>
            </a:pPr>
            <a:r>
              <a:rPr lang="nb-NO" sz="1700" b="1" dirty="0"/>
              <a:t>      </a:t>
            </a:r>
            <a:r>
              <a:rPr lang="nb-NO" sz="1700" dirty="0"/>
              <a:t>Konsekvens: alle tjenester må legges over mer eller mindre samtidig for å få riktig datagrunnlag</a:t>
            </a:r>
          </a:p>
          <a:p>
            <a:pPr lvl="1"/>
            <a:r>
              <a:rPr lang="nb-NO" sz="1700" dirty="0"/>
              <a:t>Risiko: systemlandskapet rundt FINT har vokst og det er sjanse for at informasjonen ikke når ut til alle berørte aktører tidsnok</a:t>
            </a:r>
          </a:p>
          <a:p>
            <a:pPr lvl="1"/>
            <a:r>
              <a:rPr lang="nb-NO" sz="1700" dirty="0"/>
              <a:t>Tiltak: Informasjonsskriv og </a:t>
            </a:r>
            <a:r>
              <a:rPr lang="nb-NO" sz="1700" dirty="0" err="1"/>
              <a:t>release</a:t>
            </a:r>
            <a:r>
              <a:rPr lang="nb-NO" sz="1700" dirty="0"/>
              <a:t>-note ble sendt ut 1 år i forveien. Månedlige møter med fyllene siden juni 2025 for status og avklaringer.</a:t>
            </a:r>
          </a:p>
          <a:p>
            <a:pPr lvl="1"/>
            <a:endParaRPr lang="nb-NO" sz="1700" dirty="0"/>
          </a:p>
          <a:p>
            <a:pPr marL="158843" lvl="1" indent="0">
              <a:buNone/>
            </a:pPr>
            <a:endParaRPr lang="nb-NO" sz="1700" dirty="0"/>
          </a:p>
          <a:p>
            <a:pPr marL="158843" lvl="1" indent="0">
              <a:buNone/>
            </a:pPr>
            <a:r>
              <a:rPr lang="nb-NO" sz="1700" b="1" dirty="0"/>
              <a:t>Nytt </a:t>
            </a:r>
            <a:r>
              <a:rPr lang="nb-NO" sz="1700" b="1" dirty="0" err="1"/>
              <a:t>Inschool</a:t>
            </a:r>
            <a:r>
              <a:rPr lang="nb-NO" sz="1700" b="1" dirty="0"/>
              <a:t> adapter legges over på FINT Core2 og  v.4. </a:t>
            </a:r>
          </a:p>
          <a:p>
            <a:pPr lvl="1">
              <a:buFontTx/>
              <a:buChar char="-"/>
            </a:pPr>
            <a:r>
              <a:rPr lang="nb-NO" sz="1700" dirty="0"/>
              <a:t>Konsekvens: betydelig mer kompleks leveranse, da </a:t>
            </a:r>
            <a:r>
              <a:rPr lang="nb-NO" sz="1700" dirty="0" err="1"/>
              <a:t>InsShool</a:t>
            </a:r>
            <a:r>
              <a:rPr lang="nb-NO" sz="1700" dirty="0"/>
              <a:t> data påvirker mange ulike tjenester</a:t>
            </a:r>
          </a:p>
          <a:p>
            <a:pPr lvl="1">
              <a:buFontTx/>
              <a:buChar char="-"/>
            </a:pPr>
            <a:r>
              <a:rPr lang="nb-NO" sz="1700" dirty="0"/>
              <a:t>Mer uoversiktlig risikobilde. FINT og InSchool klarer ikke forutse alle feil-scenarioer før de oppstår</a:t>
            </a:r>
          </a:p>
          <a:p>
            <a:pPr lvl="1">
              <a:buFontTx/>
              <a:buChar char="-"/>
            </a:pPr>
            <a:r>
              <a:rPr lang="nb-NO" sz="1700" dirty="0" err="1"/>
              <a:t>Autolinking</a:t>
            </a:r>
            <a:r>
              <a:rPr lang="nb-NO" sz="1700" dirty="0"/>
              <a:t> har forenklet omleggingen, men komplisert testing </a:t>
            </a:r>
          </a:p>
          <a:p>
            <a:pPr lvl="1">
              <a:buFontTx/>
              <a:buChar char="-"/>
            </a:pPr>
            <a:r>
              <a:rPr lang="nb-NO" sz="1700" dirty="0"/>
              <a:t>Tiltak: tett samarbeid og test mellom InSchool og </a:t>
            </a:r>
            <a:r>
              <a:rPr lang="nb-NO" sz="1700" dirty="0" err="1"/>
              <a:t>Novari</a:t>
            </a:r>
            <a:r>
              <a:rPr lang="nb-NO" sz="1700" dirty="0"/>
              <a:t> i omleggingen av data</a:t>
            </a:r>
          </a:p>
          <a:p>
            <a:pPr lvl="1">
              <a:buFontTx/>
              <a:buChar char="-"/>
            </a:pPr>
            <a:endParaRPr lang="nb-NO" sz="1700" dirty="0"/>
          </a:p>
          <a:p>
            <a:pPr marL="158843" lvl="1" indent="0">
              <a:buNone/>
            </a:pPr>
            <a:r>
              <a:rPr lang="nb-NO" sz="1700" b="1" dirty="0"/>
              <a:t>Begge leveransene krever god nok tid til test og verifisering. 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A50AA-52F2-D701-1EC6-9B58FE38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4CE5662-FC22-0EE7-7A8C-A945B562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2" y="815500"/>
            <a:ext cx="10154444" cy="769442"/>
          </a:xfrm>
        </p:spPr>
        <p:txBody>
          <a:bodyPr/>
          <a:lstStyle/>
          <a:p>
            <a:r>
              <a:rPr lang="nb-NO" dirty="0"/>
              <a:t>Leveransebilde</a:t>
            </a:r>
          </a:p>
        </p:txBody>
      </p:sp>
    </p:spTree>
    <p:extLst>
      <p:ext uri="{BB962C8B-B14F-4D97-AF65-F5344CB8AC3E}">
        <p14:creationId xmlns:p14="http://schemas.microsoft.com/office/powerpoint/2010/main" val="141818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BF13A-1AA5-F604-4919-284B3F85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9" y="1924598"/>
            <a:ext cx="5077221" cy="4578006"/>
          </a:xfrm>
        </p:spPr>
        <p:txBody>
          <a:bodyPr/>
          <a:lstStyle/>
          <a:p>
            <a:r>
              <a:rPr lang="nb-NO" sz="1700" dirty="0">
                <a:solidFill>
                  <a:srgbClr val="081307"/>
                </a:solidFill>
              </a:rPr>
              <a:t>Av 32 ressurser, er 6 nå under QA/test og </a:t>
            </a:r>
            <a:r>
              <a:rPr lang="nb-NO" sz="1700" dirty="0" err="1">
                <a:solidFill>
                  <a:srgbClr val="081307"/>
                </a:solidFill>
              </a:rPr>
              <a:t>deployes</a:t>
            </a:r>
            <a:r>
              <a:rPr lang="nb-NO" sz="1700" dirty="0">
                <a:solidFill>
                  <a:srgbClr val="081307"/>
                </a:solidFill>
              </a:rPr>
              <a:t> fortløpende til testmiljø</a:t>
            </a:r>
          </a:p>
          <a:p>
            <a:endParaRPr lang="nb-NO" sz="1700" dirty="0">
              <a:solidFill>
                <a:srgbClr val="081307"/>
              </a:solidFill>
            </a:endParaRPr>
          </a:p>
          <a:p>
            <a:r>
              <a:rPr lang="nb-NO" sz="1700" dirty="0">
                <a:solidFill>
                  <a:srgbClr val="081307"/>
                </a:solidFill>
              </a:rPr>
              <a:t>2 ressurser (</a:t>
            </a:r>
            <a:r>
              <a:rPr lang="nb-NO" sz="1700" u="sng" dirty="0" err="1">
                <a:solidFill>
                  <a:srgbClr val="081307"/>
                </a:solidFill>
              </a:rPr>
              <a:t>årstrinn</a:t>
            </a:r>
            <a:r>
              <a:rPr lang="nb-NO" sz="1700" u="sng" dirty="0">
                <a:solidFill>
                  <a:srgbClr val="081307"/>
                </a:solidFill>
              </a:rPr>
              <a:t> og </a:t>
            </a:r>
            <a:r>
              <a:rPr lang="nb-NO" sz="1700" dirty="0">
                <a:solidFill>
                  <a:srgbClr val="081307"/>
                </a:solidFill>
              </a:rPr>
              <a:t>programområde) er under utvikling</a:t>
            </a:r>
          </a:p>
          <a:p>
            <a:endParaRPr lang="nb-NO" sz="1700" dirty="0">
              <a:solidFill>
                <a:srgbClr val="081307"/>
              </a:solidFill>
            </a:endParaRPr>
          </a:p>
          <a:p>
            <a:r>
              <a:rPr lang="nb-NO" sz="1700" dirty="0">
                <a:solidFill>
                  <a:srgbClr val="081307"/>
                </a:solidFill>
              </a:rPr>
              <a:t>Vi planlegger testoppstart i løpet av uke 9 og ønsker å legge til rette for et samarbeid der vi kan jobbe tett med de tekniske kontaktpersonene ute i fylkene</a:t>
            </a:r>
          </a:p>
          <a:p>
            <a:endParaRPr lang="nb-NO" sz="1700" dirty="0">
              <a:solidFill>
                <a:srgbClr val="081307"/>
              </a:solidFill>
            </a:endParaRPr>
          </a:p>
          <a:p>
            <a:r>
              <a:rPr lang="nb-NO" dirty="0">
                <a:solidFill>
                  <a:srgbClr val="081307"/>
                </a:solidFill>
                <a:hlinkClick r:id="rId3"/>
              </a:rPr>
              <a:t>https://novari-iks.atlassian.net/wiki/spaces/informasjonsmodellen/pages/1787396100/Utdanningssressurser+over+i+Beta</a:t>
            </a:r>
            <a:endParaRPr lang="nb-NO" dirty="0">
              <a:solidFill>
                <a:srgbClr val="081307"/>
              </a:solidFill>
            </a:endParaRPr>
          </a:p>
          <a:p>
            <a:endParaRPr lang="nb-NO" sz="1700" dirty="0">
              <a:solidFill>
                <a:srgbClr val="081307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9217CA-88A4-B9D9-EB55-16BD2C20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6AB8788-025B-DC1F-7358-EDCD2E65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983101"/>
            <a:ext cx="10154444" cy="769442"/>
          </a:xfrm>
        </p:spPr>
        <p:txBody>
          <a:bodyPr/>
          <a:lstStyle/>
          <a:p>
            <a:r>
              <a:rPr lang="nb-NO" dirty="0"/>
              <a:t>Status fra InSchool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10FDBFB-8305-6E8A-E8FF-9BE99808437A}"/>
              </a:ext>
            </a:extLst>
          </p:cNvPr>
          <p:cNvSpPr txBox="1">
            <a:spLocks/>
          </p:cNvSpPr>
          <p:nvPr/>
        </p:nvSpPr>
        <p:spPr>
          <a:xfrm>
            <a:off x="6421095" y="2064968"/>
            <a:ext cx="4993139" cy="396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43" lvl="1" indent="0">
              <a:buNone/>
            </a:pPr>
            <a:endParaRPr lang="nb-NO" sz="1800" dirty="0"/>
          </a:p>
          <a:p>
            <a:pPr lvl="1"/>
            <a:endParaRPr lang="nb-NO" sz="1800" dirty="0"/>
          </a:p>
          <a:p>
            <a:endParaRPr lang="nb-NO" sz="1800" dirty="0"/>
          </a:p>
        </p:txBody>
      </p:sp>
      <p:pic>
        <p:nvPicPr>
          <p:cNvPr id="6" name="Bilde 5" descr="Et bilde som inneholder tekst&#10;&#10;KI-generert innhold kan være feil.">
            <a:extLst>
              <a:ext uri="{FF2B5EF4-FFF2-40B4-BE49-F238E27FC236}">
                <a16:creationId xmlns:a16="http://schemas.microsoft.com/office/drawing/2014/main" id="{C86675E2-53D9-424A-571A-2A11DF88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859" y="1924598"/>
            <a:ext cx="4469292" cy="35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6FA0A1-0656-4241-0A8B-B9AD3EB25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AA7F49-98AF-CAAA-3027-8F9B442B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8" y="2237347"/>
            <a:ext cx="10154444" cy="3790378"/>
          </a:xfrm>
        </p:spPr>
        <p:txBody>
          <a:bodyPr/>
          <a:lstStyle/>
          <a:p>
            <a:r>
              <a:rPr lang="nb-NO" dirty="0"/>
              <a:t>Fra og med uke 9, ser vi det som hensiktsmessig å ha en felles kanal/arena for å motta feilmeldinger, da vi mest sannsynlig vil drive med feilsøking på tvers av FINT og InSchool. </a:t>
            </a:r>
          </a:p>
          <a:p>
            <a:r>
              <a:rPr lang="nb-NO" dirty="0"/>
              <a:t>Vi ønsker å unngå at dere må sende saker i ulike kanaler</a:t>
            </a:r>
          </a:p>
          <a:p>
            <a:pPr lvl="1"/>
            <a:r>
              <a:rPr lang="nb-NO" dirty="0"/>
              <a:t>For innmelder kan det være utfordrende å vite om feilen er i VIS-adapter eller hos FINT, eller begge steder</a:t>
            </a:r>
          </a:p>
          <a:p>
            <a:pPr lvl="1"/>
            <a:endParaRPr lang="nb-NO" dirty="0"/>
          </a:p>
          <a:p>
            <a:r>
              <a:rPr lang="nb-NO" b="1" dirty="0"/>
              <a:t>Forslag til samarbeidsform:</a:t>
            </a:r>
          </a:p>
          <a:p>
            <a:pPr lvl="1"/>
            <a:r>
              <a:rPr lang="nb-NO" dirty="0"/>
              <a:t>Vi benytter oss av Teknisk Arena kanal i teams</a:t>
            </a:r>
          </a:p>
          <a:p>
            <a:pPr lvl="1"/>
            <a:r>
              <a:rPr lang="nb-NO" dirty="0"/>
              <a:t>Her skal alle tekniske kontaktpersoner hos fylkene ha tilgang	</a:t>
            </a:r>
          </a:p>
          <a:p>
            <a:pPr lvl="2"/>
            <a:r>
              <a:rPr lang="nb-NO" dirty="0"/>
              <a:t>Sjekk tilganger og send Maria og Heidi e-post dersom dere ikke har tilgang</a:t>
            </a:r>
          </a:p>
          <a:p>
            <a:pPr lvl="1"/>
            <a:r>
              <a:rPr lang="nb-NO" dirty="0"/>
              <a:t>Kanalen vil bemannes av både tekniske personer fra FINT og Visma InSchool, i tillegg til Heidi og Maria</a:t>
            </a:r>
          </a:p>
          <a:p>
            <a:pPr lvl="1"/>
            <a:r>
              <a:rPr lang="nb-NO" dirty="0"/>
              <a:t>Vi anbefaler at hvert fylke har to tekniske ressurser med tilgang til kanalen</a:t>
            </a:r>
          </a:p>
          <a:p>
            <a:pPr marL="158843" lvl="1" indent="0">
              <a:buNone/>
            </a:pPr>
            <a:endParaRPr lang="nb-NO" dirty="0"/>
          </a:p>
          <a:p>
            <a:pPr lvl="1"/>
            <a:r>
              <a:rPr lang="nb-NO" dirty="0"/>
              <a:t>Dersom vi ser at det er kritiske problemer på tvers av fylker, vil kanalen kunne brukes som et operativt </a:t>
            </a:r>
            <a:r>
              <a:rPr lang="nb-NO" dirty="0" err="1"/>
              <a:t>teamsrom</a:t>
            </a:r>
            <a:r>
              <a:rPr lang="nb-NO" dirty="0"/>
              <a:t>, der vi avtaler å sitter sammen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256A44-EDFE-876A-267A-206D8D72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7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FBA0F61-4D73-FF7C-DCA1-133EB1E0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om test FINT – InSchool og fylkene</a:t>
            </a:r>
          </a:p>
        </p:txBody>
      </p:sp>
    </p:spTree>
    <p:extLst>
      <p:ext uri="{BB962C8B-B14F-4D97-AF65-F5344CB8AC3E}">
        <p14:creationId xmlns:p14="http://schemas.microsoft.com/office/powerpoint/2010/main" val="263013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6A73A83-753C-B6F5-CC05-EFFCA4320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2208938" cy="245373"/>
          </a:xfrm>
        </p:spPr>
        <p:txBody>
          <a:bodyPr/>
          <a:lstStyle/>
          <a:p>
            <a:r>
              <a:rPr lang="nb-NO" dirty="0"/>
              <a:t>Dette kun </a:t>
            </a:r>
            <a:r>
              <a:rPr lang="nb-NO"/>
              <a:t>til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820BF2-A16A-36C6-FFB6-07CB03AE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testmiljøet kan det oppstå tilfeller der relasjoner ikke oppdateres som forventet. Dette kan føre til at data midlertidig fremstår som ufullstendige.</a:t>
            </a:r>
          </a:p>
          <a:p>
            <a:r>
              <a:rPr lang="nb-NO" dirty="0"/>
              <a:t>Vi jobber med en løsningen for å redusere omfanget av dette, og tester ut tiltak. </a:t>
            </a:r>
          </a:p>
          <a:p>
            <a:r>
              <a:rPr lang="nb-NO" dirty="0"/>
              <a:t>Vi vil komme tilbake med mer informasjon så snart vi har verifisert effekten av endringene.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775A73-2035-B838-E8DE-13D8E04D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8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709120E-3DE2-539F-B14A-1189347D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Datatilgjengelighet og relasjoner i test – </a:t>
            </a:r>
            <a:br>
              <a:rPr lang="nb-NO" dirty="0"/>
            </a:br>
            <a:r>
              <a:rPr lang="nb-NO" sz="2200" dirty="0"/>
              <a:t>midlertidig brudd i relasjoner i testmiljø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509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5B5267E-A90F-A34A-7463-C180216C7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32169"/>
              </p:ext>
            </p:extLst>
          </p:nvPr>
        </p:nvGraphicFramePr>
        <p:xfrm>
          <a:off x="1030287" y="2538715"/>
          <a:ext cx="10153650" cy="3810000"/>
        </p:xfrm>
        <a:graphic>
          <a:graphicData uri="http://schemas.openxmlformats.org/drawingml/2006/table">
            <a:tbl>
              <a:tblPr/>
              <a:tblGrid>
                <a:gridCol w="5076825">
                  <a:extLst>
                    <a:ext uri="{9D8B030D-6E8A-4147-A177-3AD203B41FA5}">
                      <a16:colId xmlns:a16="http://schemas.microsoft.com/office/drawing/2014/main" val="3418438424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797354417"/>
                    </a:ext>
                  </a:extLst>
                </a:gridCol>
              </a:tblGrid>
              <a:tr h="3383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b="1" dirty="0">
                          <a:solidFill>
                            <a:schemeClr val="accent1"/>
                          </a:solidFill>
                        </a:rPr>
                        <a:t>Alternativ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b="1" dirty="0">
                          <a:solidFill>
                            <a:schemeClr val="accent1"/>
                          </a:solidFill>
                        </a:rPr>
                        <a:t>Vurdering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72836"/>
                  </a:ext>
                </a:extLst>
              </a:tr>
              <a:tr h="98691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b-NO" sz="1600" b="1" dirty="0"/>
                    </a:p>
                    <a:p>
                      <a:pPr>
                        <a:buNone/>
                      </a:pPr>
                      <a:r>
                        <a:rPr lang="nb-NO" sz="1600" b="1" dirty="0"/>
                        <a:t>Opprinnelig plan</a:t>
                      </a:r>
                    </a:p>
                    <a:p>
                      <a:pPr>
                        <a:buNone/>
                      </a:pPr>
                      <a:r>
                        <a:rPr lang="nb-NO" sz="1600" b="1" dirty="0"/>
                        <a:t>Produksjon 10 –14. mars</a:t>
                      </a:r>
                    </a:p>
                    <a:p>
                      <a:pPr>
                        <a:buNone/>
                      </a:pPr>
                      <a:endParaRPr lang="nb-NO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Begynner å bli risikofylt å gjennomføre.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24058"/>
                  </a:ext>
                </a:extLst>
              </a:tr>
              <a:tr h="818643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Produksjon senere i mars</a:t>
                      </a:r>
                      <a:b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Gir noe forlenget testperiode. </a:t>
                      </a:r>
                      <a:b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Kan iverksettes dersom test avdekker få feil både ute i fylkene og internt mellom </a:t>
                      </a:r>
                      <a:r>
                        <a:rPr lang="nb-NO" sz="1600" b="1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Novai</a:t>
                      </a: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nb-NO" sz="1600" b="1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Inschool</a:t>
                      </a: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084525"/>
                  </a:ext>
                </a:extLst>
              </a:tr>
              <a:tr h="14380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Produksjon april</a:t>
                      </a:r>
                      <a:b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Gir forlenget testperiode. Vil iverksettes dersom vi ser at det er betydelige feil som tar tid å rette og re-teste. </a:t>
                      </a:r>
                    </a:p>
                    <a:p>
                      <a:pPr>
                        <a:buNone/>
                      </a:pP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nb-NO" sz="16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74060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2A8996-63CF-7E9B-9C18-1768A254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F62CFB3-D822-7759-4C1D-34516ED8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799765"/>
            <a:ext cx="10154444" cy="881890"/>
          </a:xfrm>
        </p:spPr>
        <p:txBody>
          <a:bodyPr/>
          <a:lstStyle/>
          <a:p>
            <a:r>
              <a:rPr lang="nb-NO" sz="2400" dirty="0"/>
              <a:t>Produksjonsdato vil justeres etter hva testperioden avdekker</a:t>
            </a:r>
            <a:br>
              <a:rPr lang="nb-NO" sz="2400" dirty="0"/>
            </a:br>
            <a:r>
              <a:rPr lang="nb-NO" sz="2400" dirty="0"/>
              <a:t>både for fylkene og FINT/</a:t>
            </a:r>
            <a:r>
              <a:rPr lang="nb-NO" sz="2400" dirty="0" err="1"/>
              <a:t>Inschool</a:t>
            </a:r>
            <a:br>
              <a:rPr lang="nb-NO" dirty="0"/>
            </a:br>
            <a:br>
              <a:rPr lang="nb-NO" dirty="0"/>
            </a:br>
            <a:r>
              <a:rPr lang="nb-NO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Vi vil ha jevnligere møter fremover der </a:t>
            </a:r>
            <a:r>
              <a:rPr lang="nb-NO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ptoduksjonstidspunkt</a:t>
            </a:r>
            <a:r>
              <a:rPr lang="nb-NO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vurderes fortløpende i dialog med dere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107952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18883</TotalTime>
  <Words>1016</Words>
  <Application>Microsoft Office PowerPoint</Application>
  <PresentationFormat>Widescreen</PresentationFormat>
  <Paragraphs>115</Paragraphs>
  <Slides>13</Slides>
  <Notes>5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Brockmann</vt:lpstr>
      <vt:lpstr>Inter</vt:lpstr>
      <vt:lpstr>Courier New</vt:lpstr>
      <vt:lpstr>Inter SemiBold</vt:lpstr>
      <vt:lpstr>Aptos</vt:lpstr>
      <vt:lpstr>Arial</vt:lpstr>
      <vt:lpstr>Inter Medium</vt:lpstr>
      <vt:lpstr>Novari</vt:lpstr>
      <vt:lpstr>Statusmøte  Informasjonsmodell v.4. </vt:lpstr>
      <vt:lpstr> 1. Status fra Novari   2. Status fra InSchool  3. Veien videre  </vt:lpstr>
      <vt:lpstr>Status HR-adapter</vt:lpstr>
      <vt:lpstr>Feil i FINT EDU MA 1.12  Noen flere som bør kobles på denne e-postdialogen?</vt:lpstr>
      <vt:lpstr>Leveransebilde</vt:lpstr>
      <vt:lpstr>Status fra InSchool</vt:lpstr>
      <vt:lpstr>Samarbeid om test FINT – InSchool og fylkene</vt:lpstr>
      <vt:lpstr>Datatilgjengelighet og relasjoner i test –  midlertidig brudd i relasjoner i testmiljø</vt:lpstr>
      <vt:lpstr>Produksjonsdato vil justeres etter hva testperioden avdekker både for fylkene og FINT/Inschool  Vi vil ha jevnligere møter fremover der ptoduksjonstidspunkt vurderes fortløpende i dialog med dere  </vt:lpstr>
      <vt:lpstr>PowerPoint-presentasjon</vt:lpstr>
      <vt:lpstr>Slik legger vi opp produksjonsløpet </vt:lpstr>
      <vt:lpstr>Vurdering av scenario: fleksibel omlegging til v4</vt:lpstr>
      <vt:lpstr>Nytt møte 26 februar 2026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2026-02-20T13:21:19Z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