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56" r:id="rId5"/>
    <p:sldId id="259" r:id="rId6"/>
    <p:sldId id="263" r:id="rId7"/>
    <p:sldId id="274" r:id="rId8"/>
    <p:sldId id="279" r:id="rId9"/>
    <p:sldId id="271" r:id="rId10"/>
    <p:sldId id="272" r:id="rId11"/>
    <p:sldId id="266" r:id="rId12"/>
    <p:sldId id="262" r:id="rId13"/>
  </p:sldIdLst>
  <p:sldSz cx="12192000" cy="6858000"/>
  <p:notesSz cx="6858000" cy="9144000"/>
  <p:embeddedFontLst>
    <p:embeddedFont>
      <p:font typeface="Brockmann" pitchFamily="50" charset="0"/>
      <p:regular r:id="rId15"/>
      <p:bold r:id="rId16"/>
      <p:italic r:id="rId17"/>
    </p:embeddedFont>
    <p:embeddedFont>
      <p:font typeface="Inter" panose="02000503000000020004" pitchFamily="2" charset="0"/>
      <p:regular r:id="rId18"/>
      <p:bold r:id="rId19"/>
      <p:italic r:id="rId20"/>
      <p:boldItalic r:id="rId21"/>
    </p:embeddedFont>
    <p:embeddedFont>
      <p:font typeface="Inter Medium" panose="02000503000000020004" pitchFamily="2" charset="0"/>
      <p:regular r:id="rId22"/>
      <p:italic r:id="rId23"/>
    </p:embeddedFont>
    <p:embeddedFont>
      <p:font typeface="Inter SemiBold" panose="02000503000000020004" pitchFamily="2" charset="0"/>
      <p:bold r:id="rId24"/>
      <p:boldItalic r:id="rId25"/>
    </p:embeddedFont>
  </p:embeddedFontLst>
  <p:defaultTextStyle>
    <a:defPPr>
      <a:defRPr lang="nb-NO"/>
    </a:defPPr>
    <a:lvl1pPr marL="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70E912-6F10-8E10-953E-4EC2AC0FF1CE}" name="Maria Forsberg Kristoffersen" initials="MK" userId="S::maria.kristoffersen@novari.no::d30d1cd4-c1d6-4122-9518-a2d96cf9ddbd" providerId="AD"/>
  <p188:author id="{E2602A9B-30BE-5F16-F1A2-8D2279A67FCE}" name="Ole Anders Eidjord" initials="OE" userId="S::ole.anders.eidjord@novari.no::4aaef909-ecf6-4bd5-ae9a-60ac039508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BB46A-B056-4EB6-B10B-CC74047DF805}" v="510" dt="2025-09-18T06:37:57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orsberg Kristoffersen" userId="d30d1cd4-c1d6-4122-9518-a2d96cf9ddbd" providerId="ADAL" clId="{4F16B7DB-75C2-47B7-96FC-5E58B47F54B4}"/>
    <pc:docChg chg="undo custSel addSld delSld modSld sldOrd">
      <pc:chgData name="Maria Forsberg Kristoffersen" userId="d30d1cd4-c1d6-4122-9518-a2d96cf9ddbd" providerId="ADAL" clId="{4F16B7DB-75C2-47B7-96FC-5E58B47F54B4}" dt="2025-08-28T09:44:40.610" v="3309" actId="47"/>
      <pc:docMkLst>
        <pc:docMk/>
      </pc:docMkLst>
      <pc:sldChg chg="modSp del mod">
        <pc:chgData name="Maria Forsberg Kristoffersen" userId="d30d1cd4-c1d6-4122-9518-a2d96cf9ddbd" providerId="ADAL" clId="{4F16B7DB-75C2-47B7-96FC-5E58B47F54B4}" dt="2025-08-22T20:27:51.813" v="1566" actId="47"/>
        <pc:sldMkLst>
          <pc:docMk/>
          <pc:sldMk cId="2896630864" sldId="258"/>
        </pc:sldMkLst>
      </pc:sldChg>
      <pc:sldChg chg="modSp mod">
        <pc:chgData name="Maria Forsberg Kristoffersen" userId="d30d1cd4-c1d6-4122-9518-a2d96cf9ddbd" providerId="ADAL" clId="{4F16B7DB-75C2-47B7-96FC-5E58B47F54B4}" dt="2025-08-26T11:33:07.852" v="2662" actId="1076"/>
        <pc:sldMkLst>
          <pc:docMk/>
          <pc:sldMk cId="314193089" sldId="259"/>
        </pc:sldMkLst>
        <pc:spChg chg="mod">
          <ac:chgData name="Maria Forsberg Kristoffersen" userId="d30d1cd4-c1d6-4122-9518-a2d96cf9ddbd" providerId="ADAL" clId="{4F16B7DB-75C2-47B7-96FC-5E58B47F54B4}" dt="2025-08-26T11:33:07.852" v="2662" actId="1076"/>
          <ac:spMkLst>
            <pc:docMk/>
            <pc:sldMk cId="314193089" sldId="259"/>
            <ac:spMk id="2" creationId="{3FFC7C91-5A41-1CF3-8286-5D6B623C3CDF}"/>
          </ac:spMkLst>
        </pc:spChg>
      </pc:sldChg>
      <pc:sldChg chg="del">
        <pc:chgData name="Maria Forsberg Kristoffersen" userId="d30d1cd4-c1d6-4122-9518-a2d96cf9ddbd" providerId="ADAL" clId="{4F16B7DB-75C2-47B7-96FC-5E58B47F54B4}" dt="2025-08-22T11:53:48.722" v="299" actId="47"/>
        <pc:sldMkLst>
          <pc:docMk/>
          <pc:sldMk cId="19546582" sldId="261"/>
        </pc:sldMkLst>
      </pc:sldChg>
      <pc:sldChg chg="delSp modSp new mod modAnim">
        <pc:chgData name="Maria Forsberg Kristoffersen" userId="d30d1cd4-c1d6-4122-9518-a2d96cf9ddbd" providerId="ADAL" clId="{4F16B7DB-75C2-47B7-96FC-5E58B47F54B4}" dt="2025-08-28T07:29:48.506" v="2900" actId="20577"/>
        <pc:sldMkLst>
          <pc:docMk/>
          <pc:sldMk cId="3825353730" sldId="263"/>
        </pc:sldMkLst>
        <pc:spChg chg="mod">
          <ac:chgData name="Maria Forsberg Kristoffersen" userId="d30d1cd4-c1d6-4122-9518-a2d96cf9ddbd" providerId="ADAL" clId="{4F16B7DB-75C2-47B7-96FC-5E58B47F54B4}" dt="2025-08-22T11:46:40.245" v="81" actId="20577"/>
          <ac:spMkLst>
            <pc:docMk/>
            <pc:sldMk cId="3825353730" sldId="263"/>
            <ac:spMk id="3" creationId="{431E2FAB-DB5B-A2B3-E1E8-1981D058A6AD}"/>
          </ac:spMkLst>
        </pc:spChg>
        <pc:spChg chg="mod">
          <ac:chgData name="Maria Forsberg Kristoffersen" userId="d30d1cd4-c1d6-4122-9518-a2d96cf9ddbd" providerId="ADAL" clId="{4F16B7DB-75C2-47B7-96FC-5E58B47F54B4}" dt="2025-08-26T11:26:43.012" v="2430" actId="5793"/>
          <ac:spMkLst>
            <pc:docMk/>
            <pc:sldMk cId="3825353730" sldId="263"/>
            <ac:spMk id="4" creationId="{2DA02F19-6899-787E-9BE3-184441DD6967}"/>
          </ac:spMkLst>
        </pc:spChg>
        <pc:spChg chg="mod">
          <ac:chgData name="Maria Forsberg Kristoffersen" userId="d30d1cd4-c1d6-4122-9518-a2d96cf9ddbd" providerId="ADAL" clId="{4F16B7DB-75C2-47B7-96FC-5E58B47F54B4}" dt="2025-08-28T07:29:48.506" v="2900" actId="20577"/>
          <ac:spMkLst>
            <pc:docMk/>
            <pc:sldMk cId="3825353730" sldId="263"/>
            <ac:spMk id="5" creationId="{C0B222C2-4C24-F642-B446-ECFAD0794290}"/>
          </ac:spMkLst>
        </pc:spChg>
      </pc:sldChg>
      <pc:sldChg chg="delSp modSp new mod">
        <pc:chgData name="Maria Forsberg Kristoffersen" userId="d30d1cd4-c1d6-4122-9518-a2d96cf9ddbd" providerId="ADAL" clId="{4F16B7DB-75C2-47B7-96FC-5E58B47F54B4}" dt="2025-08-22T20:25:54.183" v="1527" actId="20577"/>
        <pc:sldMkLst>
          <pc:docMk/>
          <pc:sldMk cId="2396026900" sldId="264"/>
        </pc:sldMkLst>
      </pc:sldChg>
      <pc:sldChg chg="new del">
        <pc:chgData name="Maria Forsberg Kristoffersen" userId="d30d1cd4-c1d6-4122-9518-a2d96cf9ddbd" providerId="ADAL" clId="{4F16B7DB-75C2-47B7-96FC-5E58B47F54B4}" dt="2025-08-22T20:27:54.789" v="1567" actId="47"/>
        <pc:sldMkLst>
          <pc:docMk/>
          <pc:sldMk cId="1629660172" sldId="265"/>
        </pc:sldMkLst>
      </pc:sldChg>
      <pc:sldChg chg="modSp new mod">
        <pc:chgData name="Maria Forsberg Kristoffersen" userId="d30d1cd4-c1d6-4122-9518-a2d96cf9ddbd" providerId="ADAL" clId="{4F16B7DB-75C2-47B7-96FC-5E58B47F54B4}" dt="2025-08-26T11:01:21.406" v="1998" actId="207"/>
        <pc:sldMkLst>
          <pc:docMk/>
          <pc:sldMk cId="648869159" sldId="266"/>
        </pc:sldMkLst>
        <pc:spChg chg="mod">
          <ac:chgData name="Maria Forsberg Kristoffersen" userId="d30d1cd4-c1d6-4122-9518-a2d96cf9ddbd" providerId="ADAL" clId="{4F16B7DB-75C2-47B7-96FC-5E58B47F54B4}" dt="2025-08-22T12:39:23.748" v="1359" actId="20577"/>
          <ac:spMkLst>
            <pc:docMk/>
            <pc:sldMk cId="648869159" sldId="266"/>
            <ac:spMk id="2" creationId="{34F17C34-CF46-0D38-3B48-753B2DDA9E7B}"/>
          </ac:spMkLst>
        </pc:spChg>
        <pc:spChg chg="mod">
          <ac:chgData name="Maria Forsberg Kristoffersen" userId="d30d1cd4-c1d6-4122-9518-a2d96cf9ddbd" providerId="ADAL" clId="{4F16B7DB-75C2-47B7-96FC-5E58B47F54B4}" dt="2025-08-26T11:01:21.406" v="1998" actId="207"/>
          <ac:spMkLst>
            <pc:docMk/>
            <pc:sldMk cId="648869159" sldId="266"/>
            <ac:spMk id="4" creationId="{95BFA5A9-FECD-C470-332D-B3397419A09E}"/>
          </ac:spMkLst>
        </pc:spChg>
      </pc:sldChg>
      <pc:sldChg chg="addSp delSp modSp new mod modClrScheme chgLayout">
        <pc:chgData name="Maria Forsberg Kristoffersen" userId="d30d1cd4-c1d6-4122-9518-a2d96cf9ddbd" providerId="ADAL" clId="{4F16B7DB-75C2-47B7-96FC-5E58B47F54B4}" dt="2025-08-26T11:34:49.042" v="2739" actId="1076"/>
        <pc:sldMkLst>
          <pc:docMk/>
          <pc:sldMk cId="1864381666" sldId="267"/>
        </pc:sldMkLst>
      </pc:sldChg>
      <pc:sldChg chg="new del">
        <pc:chgData name="Maria Forsberg Kristoffersen" userId="d30d1cd4-c1d6-4122-9518-a2d96cf9ddbd" providerId="ADAL" clId="{4F16B7DB-75C2-47B7-96FC-5E58B47F54B4}" dt="2025-08-22T12:31:26.201" v="950" actId="47"/>
        <pc:sldMkLst>
          <pc:docMk/>
          <pc:sldMk cId="4256796821" sldId="268"/>
        </pc:sldMkLst>
      </pc:sldChg>
      <pc:sldChg chg="new del">
        <pc:chgData name="Maria Forsberg Kristoffersen" userId="d30d1cd4-c1d6-4122-9518-a2d96cf9ddbd" providerId="ADAL" clId="{4F16B7DB-75C2-47B7-96FC-5E58B47F54B4}" dt="2025-08-22T12:31:23.582" v="949" actId="47"/>
        <pc:sldMkLst>
          <pc:docMk/>
          <pc:sldMk cId="1320334396" sldId="269"/>
        </pc:sldMkLst>
      </pc:sldChg>
      <pc:sldChg chg="delSp modSp new del mod ord modShow">
        <pc:chgData name="Maria Forsberg Kristoffersen" userId="d30d1cd4-c1d6-4122-9518-a2d96cf9ddbd" providerId="ADAL" clId="{4F16B7DB-75C2-47B7-96FC-5E58B47F54B4}" dt="2025-08-28T09:44:40.610" v="3309" actId="47"/>
        <pc:sldMkLst>
          <pc:docMk/>
          <pc:sldMk cId="2121517704" sldId="270"/>
        </pc:sldMkLst>
      </pc:sldChg>
      <pc:sldChg chg="addSp delSp modSp new mod ord modClrScheme chgLayout">
        <pc:chgData name="Maria Forsberg Kristoffersen" userId="d30d1cd4-c1d6-4122-9518-a2d96cf9ddbd" providerId="ADAL" clId="{4F16B7DB-75C2-47B7-96FC-5E58B47F54B4}" dt="2025-08-26T11:35:28.131" v="2745" actId="15"/>
        <pc:sldMkLst>
          <pc:docMk/>
          <pc:sldMk cId="4251914933" sldId="271"/>
        </pc:sldMkLst>
        <pc:spChg chg="mod">
          <ac:chgData name="Maria Forsberg Kristoffersen" userId="d30d1cd4-c1d6-4122-9518-a2d96cf9ddbd" providerId="ADAL" clId="{4F16B7DB-75C2-47B7-96FC-5E58B47F54B4}" dt="2025-08-22T12:47:11.960" v="1436" actId="26606"/>
          <ac:spMkLst>
            <pc:docMk/>
            <pc:sldMk cId="4251914933" sldId="271"/>
            <ac:spMk id="3" creationId="{E5E91B9D-4181-8E9C-C064-6D9929CD677F}"/>
          </ac:spMkLst>
        </pc:spChg>
        <pc:spChg chg="mod">
          <ac:chgData name="Maria Forsberg Kristoffersen" userId="d30d1cd4-c1d6-4122-9518-a2d96cf9ddbd" providerId="ADAL" clId="{4F16B7DB-75C2-47B7-96FC-5E58B47F54B4}" dt="2025-08-26T11:35:28.131" v="2745" actId="15"/>
          <ac:spMkLst>
            <pc:docMk/>
            <pc:sldMk cId="4251914933" sldId="271"/>
            <ac:spMk id="4" creationId="{CA2E282E-03BB-7985-4A0F-C5A9B6E48700}"/>
          </ac:spMkLst>
        </pc:spChg>
        <pc:spChg chg="mod ord">
          <ac:chgData name="Maria Forsberg Kristoffersen" userId="d30d1cd4-c1d6-4122-9518-a2d96cf9ddbd" providerId="ADAL" clId="{4F16B7DB-75C2-47B7-96FC-5E58B47F54B4}" dt="2025-08-22T12:47:11.960" v="1436" actId="26606"/>
          <ac:spMkLst>
            <pc:docMk/>
            <pc:sldMk cId="4251914933" sldId="271"/>
            <ac:spMk id="6" creationId="{8C974AD2-1A13-F78B-C59C-FC1B4B1F5330}"/>
          </ac:spMkLst>
        </pc:spChg>
        <pc:picChg chg="add mod">
          <ac:chgData name="Maria Forsberg Kristoffersen" userId="d30d1cd4-c1d6-4122-9518-a2d96cf9ddbd" providerId="ADAL" clId="{4F16B7DB-75C2-47B7-96FC-5E58B47F54B4}" dt="2025-08-26T11:35:12.864" v="2742" actId="1076"/>
          <ac:picMkLst>
            <pc:docMk/>
            <pc:sldMk cId="4251914933" sldId="271"/>
            <ac:picMk id="8" creationId="{A02B4441-BFB6-E7DA-F506-472E5DBDC562}"/>
          </ac:picMkLst>
        </pc:picChg>
      </pc:sldChg>
      <pc:sldChg chg="addSp delSp modSp new mod ord modClrScheme chgLayout">
        <pc:chgData name="Maria Forsberg Kristoffersen" userId="d30d1cd4-c1d6-4122-9518-a2d96cf9ddbd" providerId="ADAL" clId="{4F16B7DB-75C2-47B7-96FC-5E58B47F54B4}" dt="2025-08-26T11:35:42.952" v="2748" actId="14100"/>
        <pc:sldMkLst>
          <pc:docMk/>
          <pc:sldMk cId="347362992" sldId="272"/>
        </pc:sldMkLst>
        <pc:spChg chg="mod">
          <ac:chgData name="Maria Forsberg Kristoffersen" userId="d30d1cd4-c1d6-4122-9518-a2d96cf9ddbd" providerId="ADAL" clId="{4F16B7DB-75C2-47B7-96FC-5E58B47F54B4}" dt="2025-08-26T11:35:42.952" v="2748" actId="14100"/>
          <ac:spMkLst>
            <pc:docMk/>
            <pc:sldMk cId="347362992" sldId="272"/>
            <ac:spMk id="3" creationId="{0049B063-499A-4CCF-F43E-E812A4605466}"/>
          </ac:spMkLst>
        </pc:spChg>
        <pc:spChg chg="mod">
          <ac:chgData name="Maria Forsberg Kristoffersen" userId="d30d1cd4-c1d6-4122-9518-a2d96cf9ddbd" providerId="ADAL" clId="{4F16B7DB-75C2-47B7-96FC-5E58B47F54B4}" dt="2025-08-26T11:32:46.958" v="2660" actId="20577"/>
          <ac:spMkLst>
            <pc:docMk/>
            <pc:sldMk cId="347362992" sldId="272"/>
            <ac:spMk id="4" creationId="{CC73EDD7-E931-B3B5-1AD9-89CB9E587909}"/>
          </ac:spMkLst>
        </pc:spChg>
        <pc:spChg chg="mod">
          <ac:chgData name="Maria Forsberg Kristoffersen" userId="d30d1cd4-c1d6-4122-9518-a2d96cf9ddbd" providerId="ADAL" clId="{4F16B7DB-75C2-47B7-96FC-5E58B47F54B4}" dt="2025-08-26T11:30:00.848" v="2490" actId="26606"/>
          <ac:spMkLst>
            <pc:docMk/>
            <pc:sldMk cId="347362992" sldId="272"/>
            <ac:spMk id="7" creationId="{88A97F41-49D4-94F4-7E0C-6872457D1D3B}"/>
          </ac:spMkLst>
        </pc:spChg>
        <pc:picChg chg="add mod">
          <ac:chgData name="Maria Forsberg Kristoffersen" userId="d30d1cd4-c1d6-4122-9518-a2d96cf9ddbd" providerId="ADAL" clId="{4F16B7DB-75C2-47B7-96FC-5E58B47F54B4}" dt="2025-08-26T11:31:01.591" v="2511" actId="1076"/>
          <ac:picMkLst>
            <pc:docMk/>
            <pc:sldMk cId="347362992" sldId="272"/>
            <ac:picMk id="9" creationId="{CC303D19-D9B6-6A3D-A189-8CA686EAFF9C}"/>
          </ac:picMkLst>
        </pc:picChg>
      </pc:sldChg>
      <pc:sldChg chg="modSp new mod ord">
        <pc:chgData name="Maria Forsberg Kristoffersen" userId="d30d1cd4-c1d6-4122-9518-a2d96cf9ddbd" providerId="ADAL" clId="{4F16B7DB-75C2-47B7-96FC-5E58B47F54B4}" dt="2025-08-28T07:40:28.824" v="3308" actId="20577"/>
        <pc:sldMkLst>
          <pc:docMk/>
          <pc:sldMk cId="1517269531" sldId="273"/>
        </pc:sldMkLst>
      </pc:sldChg>
    </pc:docChg>
  </pc:docChgLst>
  <pc:docChgLst>
    <pc:chgData name="Maria Forsberg Kristoffersen" userId="S::maria.kristoffersen@novari.no::d30d1cd4-c1d6-4122-9518-a2d96cf9ddbd" providerId="AD" clId="Web-{0A1AF052-20F2-C675-1BF8-CB2D310392C6}"/>
    <pc:docChg chg="mod addSld delSld modSld">
      <pc:chgData name="Maria Forsberg Kristoffersen" userId="S::maria.kristoffersen@novari.no::d30d1cd4-c1d6-4122-9518-a2d96cf9ddbd" providerId="AD" clId="Web-{0A1AF052-20F2-C675-1BF8-CB2D310392C6}" dt="2025-08-26T07:55:11.514" v="196" actId="20577"/>
      <pc:docMkLst>
        <pc:docMk/>
      </pc:docMkLst>
      <pc:sldChg chg="modSp">
        <pc:chgData name="Maria Forsberg Kristoffersen" userId="S::maria.kristoffersen@novari.no::d30d1cd4-c1d6-4122-9518-a2d96cf9ddbd" providerId="AD" clId="Web-{0A1AF052-20F2-C675-1BF8-CB2D310392C6}" dt="2025-08-26T07:53:33.057" v="166" actId="20577"/>
        <pc:sldMkLst>
          <pc:docMk/>
          <pc:sldMk cId="314193089" sldId="259"/>
        </pc:sldMkLst>
        <pc:spChg chg="mod">
          <ac:chgData name="Maria Forsberg Kristoffersen" userId="S::maria.kristoffersen@novari.no::d30d1cd4-c1d6-4122-9518-a2d96cf9ddbd" providerId="AD" clId="Web-{0A1AF052-20F2-C675-1BF8-CB2D310392C6}" dt="2025-08-26T07:53:33.057" v="166" actId="20577"/>
          <ac:spMkLst>
            <pc:docMk/>
            <pc:sldMk cId="314193089" sldId="259"/>
            <ac:spMk id="2" creationId="{3FFC7C91-5A41-1CF3-8286-5D6B623C3CDF}"/>
          </ac:spMkLst>
        </pc:spChg>
      </pc:sldChg>
      <pc:sldChg chg="modSp addAnim">
        <pc:chgData name="Maria Forsberg Kristoffersen" userId="S::maria.kristoffersen@novari.no::d30d1cd4-c1d6-4122-9518-a2d96cf9ddbd" providerId="AD" clId="Web-{0A1AF052-20F2-C675-1BF8-CB2D310392C6}" dt="2025-08-26T07:55:11.514" v="196" actId="20577"/>
        <pc:sldMkLst>
          <pc:docMk/>
          <pc:sldMk cId="3825353730" sldId="263"/>
        </pc:sldMkLst>
        <pc:spChg chg="mod">
          <ac:chgData name="Maria Forsberg Kristoffersen" userId="S::maria.kristoffersen@novari.no::d30d1cd4-c1d6-4122-9518-a2d96cf9ddbd" providerId="AD" clId="Web-{0A1AF052-20F2-C675-1BF8-CB2D310392C6}" dt="2025-08-26T07:55:11.514" v="196" actId="20577"/>
          <ac:spMkLst>
            <pc:docMk/>
            <pc:sldMk cId="3825353730" sldId="263"/>
            <ac:spMk id="5" creationId="{C0B222C2-4C24-F642-B446-ECFAD0794290}"/>
          </ac:spMkLst>
        </pc:spChg>
      </pc:sldChg>
      <pc:sldChg chg="modSp modCm">
        <pc:chgData name="Maria Forsberg Kristoffersen" userId="S::maria.kristoffersen@novari.no::d30d1cd4-c1d6-4122-9518-a2d96cf9ddbd" providerId="AD" clId="Web-{0A1AF052-20F2-C675-1BF8-CB2D310392C6}" dt="2025-08-25T11:26:23.421" v="33" actId="20577"/>
        <pc:sldMkLst>
          <pc:docMk/>
          <pc:sldMk cId="2396026900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a Forsberg Kristoffersen" userId="S::maria.kristoffersen@novari.no::d30d1cd4-c1d6-4122-9518-a2d96cf9ddbd" providerId="AD" clId="Web-{0A1AF052-20F2-C675-1BF8-CB2D310392C6}" dt="2025-08-25T11:26:18.077" v="32" actId="20577"/>
              <pc2:cmMkLst xmlns:pc2="http://schemas.microsoft.com/office/powerpoint/2019/9/main/command">
                <pc:docMk/>
                <pc:sldMk cId="2396026900" sldId="264"/>
                <pc2:cmMk id="{5DAE295F-CFB2-4F38-B7B0-F576EF27C970}"/>
              </pc2:cmMkLst>
            </pc226:cmChg>
          </p:ext>
        </pc:extLst>
      </pc:sldChg>
      <pc:sldChg chg="modSp new del">
        <pc:chgData name="Maria Forsberg Kristoffersen" userId="S::maria.kristoffersen@novari.no::d30d1cd4-c1d6-4122-9518-a2d96cf9ddbd" providerId="AD" clId="Web-{0A1AF052-20F2-C675-1BF8-CB2D310392C6}" dt="2025-08-25T12:28:13.692" v="159"/>
        <pc:sldMkLst>
          <pc:docMk/>
          <pc:sldMk cId="3224796036" sldId="272"/>
        </pc:sldMkLst>
      </pc:sldChg>
    </pc:docChg>
  </pc:docChgLst>
  <pc:docChgLst>
    <pc:chgData name="Ole Anders Eidjord" userId="S::ole.anders.eidjord@novari.no::4aaef909-ecf6-4bd5-ae9a-60ac0395084d" providerId="AD" clId="Web-{4B2A2DD0-BE35-CCA5-FE26-5E54C804ECD3}"/>
    <pc:docChg chg="mod">
      <pc:chgData name="Ole Anders Eidjord" userId="S::ole.anders.eidjord@novari.no::4aaef909-ecf6-4bd5-ae9a-60ac0395084d" providerId="AD" clId="Web-{4B2A2DD0-BE35-CCA5-FE26-5E54C804ECD3}" dt="2025-08-25T08:52:21.578" v="0"/>
      <pc:docMkLst>
        <pc:docMk/>
      </pc:docMkLst>
    </pc:docChg>
  </pc:docChgLst>
  <pc:docChgLst>
    <pc:chgData name="Maria Forsberg Kristoffersen" userId="d30d1cd4-c1d6-4122-9518-a2d96cf9ddbd" providerId="ADAL" clId="{BF412E4A-BA95-4AB4-B5FE-311244134644}"/>
    <pc:docChg chg="undo custSel addSld delSld modSld sldOrd">
      <pc:chgData name="Maria Forsberg Kristoffersen" userId="d30d1cd4-c1d6-4122-9518-a2d96cf9ddbd" providerId="ADAL" clId="{BF412E4A-BA95-4AB4-B5FE-311244134644}" dt="2025-09-18T09:07:04.060" v="2133" actId="47"/>
      <pc:docMkLst>
        <pc:docMk/>
      </pc:docMkLst>
      <pc:sldChg chg="modSp mod">
        <pc:chgData name="Maria Forsberg Kristoffersen" userId="d30d1cd4-c1d6-4122-9518-a2d96cf9ddbd" providerId="ADAL" clId="{BF412E4A-BA95-4AB4-B5FE-311244134644}" dt="2025-09-16T12:19:13.705" v="5" actId="20577"/>
        <pc:sldMkLst>
          <pc:docMk/>
          <pc:sldMk cId="1397606944" sldId="256"/>
        </pc:sldMkLst>
        <pc:spChg chg="mod">
          <ac:chgData name="Maria Forsberg Kristoffersen" userId="d30d1cd4-c1d6-4122-9518-a2d96cf9ddbd" providerId="ADAL" clId="{BF412E4A-BA95-4AB4-B5FE-311244134644}" dt="2025-09-16T12:19:13.705" v="5" actId="20577"/>
          <ac:spMkLst>
            <pc:docMk/>
            <pc:sldMk cId="1397606944" sldId="256"/>
            <ac:spMk id="7" creationId="{4A46942D-7CC9-445F-1DAE-8529D705DC4B}"/>
          </ac:spMkLst>
        </pc:spChg>
      </pc:sldChg>
      <pc:sldChg chg="modSp mod">
        <pc:chgData name="Maria Forsberg Kristoffersen" userId="d30d1cd4-c1d6-4122-9518-a2d96cf9ddbd" providerId="ADAL" clId="{BF412E4A-BA95-4AB4-B5FE-311244134644}" dt="2025-09-16T13:25:07.468" v="1833" actId="1076"/>
        <pc:sldMkLst>
          <pc:docMk/>
          <pc:sldMk cId="314193089" sldId="259"/>
        </pc:sldMkLst>
        <pc:spChg chg="mod">
          <ac:chgData name="Maria Forsberg Kristoffersen" userId="d30d1cd4-c1d6-4122-9518-a2d96cf9ddbd" providerId="ADAL" clId="{BF412E4A-BA95-4AB4-B5FE-311244134644}" dt="2025-09-16T13:25:07.468" v="1833" actId="1076"/>
          <ac:spMkLst>
            <pc:docMk/>
            <pc:sldMk cId="314193089" sldId="259"/>
            <ac:spMk id="2" creationId="{3FFC7C91-5A41-1CF3-8286-5D6B623C3CDF}"/>
          </ac:spMkLst>
        </pc:spChg>
      </pc:sldChg>
      <pc:sldChg chg="modSp mod">
        <pc:chgData name="Maria Forsberg Kristoffersen" userId="d30d1cd4-c1d6-4122-9518-a2d96cf9ddbd" providerId="ADAL" clId="{BF412E4A-BA95-4AB4-B5FE-311244134644}" dt="2025-09-16T15:17:22.599" v="1866" actId="20577"/>
        <pc:sldMkLst>
          <pc:docMk/>
          <pc:sldMk cId="721050530" sldId="262"/>
        </pc:sldMkLst>
        <pc:spChg chg="mod">
          <ac:chgData name="Maria Forsberg Kristoffersen" userId="d30d1cd4-c1d6-4122-9518-a2d96cf9ddbd" providerId="ADAL" clId="{BF412E4A-BA95-4AB4-B5FE-311244134644}" dt="2025-09-16T15:17:22.599" v="1866" actId="20577"/>
          <ac:spMkLst>
            <pc:docMk/>
            <pc:sldMk cId="721050530" sldId="262"/>
            <ac:spMk id="2" creationId="{48A826CA-7CD1-30AA-A814-C12453981D54}"/>
          </ac:spMkLst>
        </pc:spChg>
      </pc:sldChg>
      <pc:sldChg chg="modSp mod modAnim">
        <pc:chgData name="Maria Forsberg Kristoffersen" userId="d30d1cd4-c1d6-4122-9518-a2d96cf9ddbd" providerId="ADAL" clId="{BF412E4A-BA95-4AB4-B5FE-311244134644}" dt="2025-09-18T06:37:57.865" v="2131" actId="20577"/>
        <pc:sldMkLst>
          <pc:docMk/>
          <pc:sldMk cId="3825353730" sldId="263"/>
        </pc:sldMkLst>
        <pc:spChg chg="mod">
          <ac:chgData name="Maria Forsberg Kristoffersen" userId="d30d1cd4-c1d6-4122-9518-a2d96cf9ddbd" providerId="ADAL" clId="{BF412E4A-BA95-4AB4-B5FE-311244134644}" dt="2025-09-16T12:33:00.464" v="682" actId="20577"/>
          <ac:spMkLst>
            <pc:docMk/>
            <pc:sldMk cId="3825353730" sldId="263"/>
            <ac:spMk id="4" creationId="{2DA02F19-6899-787E-9BE3-184441DD6967}"/>
          </ac:spMkLst>
        </pc:spChg>
        <pc:spChg chg="mod">
          <ac:chgData name="Maria Forsberg Kristoffersen" userId="d30d1cd4-c1d6-4122-9518-a2d96cf9ddbd" providerId="ADAL" clId="{BF412E4A-BA95-4AB4-B5FE-311244134644}" dt="2025-09-18T06:37:57.865" v="2131" actId="20577"/>
          <ac:spMkLst>
            <pc:docMk/>
            <pc:sldMk cId="3825353730" sldId="263"/>
            <ac:spMk id="5" creationId="{C0B222C2-4C24-F642-B446-ECFAD0794290}"/>
          </ac:spMkLst>
        </pc:spChg>
      </pc:sldChg>
      <pc:sldChg chg="del mod modShow">
        <pc:chgData name="Maria Forsberg Kristoffersen" userId="d30d1cd4-c1d6-4122-9518-a2d96cf9ddbd" providerId="ADAL" clId="{BF412E4A-BA95-4AB4-B5FE-311244134644}" dt="2025-09-16T12:27:55.004" v="392" actId="47"/>
        <pc:sldMkLst>
          <pc:docMk/>
          <pc:sldMk cId="2396026900" sldId="264"/>
        </pc:sldMkLst>
      </pc:sldChg>
      <pc:sldChg chg="del">
        <pc:chgData name="Maria Forsberg Kristoffersen" userId="d30d1cd4-c1d6-4122-9518-a2d96cf9ddbd" providerId="ADAL" clId="{BF412E4A-BA95-4AB4-B5FE-311244134644}" dt="2025-09-16T12:20:22.458" v="41" actId="47"/>
        <pc:sldMkLst>
          <pc:docMk/>
          <pc:sldMk cId="1864381666" sldId="267"/>
        </pc:sldMkLst>
      </pc:sldChg>
      <pc:sldChg chg="modSp mod ord">
        <pc:chgData name="Maria Forsberg Kristoffersen" userId="d30d1cd4-c1d6-4122-9518-a2d96cf9ddbd" providerId="ADAL" clId="{BF412E4A-BA95-4AB4-B5FE-311244134644}" dt="2025-09-16T12:27:03.195" v="386"/>
        <pc:sldMkLst>
          <pc:docMk/>
          <pc:sldMk cId="4251914933" sldId="271"/>
        </pc:sldMkLst>
        <pc:spChg chg="mod">
          <ac:chgData name="Maria Forsberg Kristoffersen" userId="d30d1cd4-c1d6-4122-9518-a2d96cf9ddbd" providerId="ADAL" clId="{BF412E4A-BA95-4AB4-B5FE-311244134644}" dt="2025-09-16T12:26:47.333" v="383" actId="207"/>
          <ac:spMkLst>
            <pc:docMk/>
            <pc:sldMk cId="4251914933" sldId="271"/>
            <ac:spMk id="4" creationId="{CA2E282E-03BB-7985-4A0F-C5A9B6E48700}"/>
          </ac:spMkLst>
        </pc:spChg>
      </pc:sldChg>
      <pc:sldChg chg="modSp mod">
        <pc:chgData name="Maria Forsberg Kristoffersen" userId="d30d1cd4-c1d6-4122-9518-a2d96cf9ddbd" providerId="ADAL" clId="{BF412E4A-BA95-4AB4-B5FE-311244134644}" dt="2025-09-16T13:24:24.503" v="1815" actId="20577"/>
        <pc:sldMkLst>
          <pc:docMk/>
          <pc:sldMk cId="347362992" sldId="272"/>
        </pc:sldMkLst>
        <pc:spChg chg="mod">
          <ac:chgData name="Maria Forsberg Kristoffersen" userId="d30d1cd4-c1d6-4122-9518-a2d96cf9ddbd" providerId="ADAL" clId="{BF412E4A-BA95-4AB4-B5FE-311244134644}" dt="2025-09-16T13:24:24.503" v="1815" actId="20577"/>
          <ac:spMkLst>
            <pc:docMk/>
            <pc:sldMk cId="347362992" sldId="272"/>
            <ac:spMk id="4" creationId="{CC73EDD7-E931-B3B5-1AD9-89CB9E587909}"/>
          </ac:spMkLst>
        </pc:spChg>
      </pc:sldChg>
      <pc:sldChg chg="del mod ord modShow">
        <pc:chgData name="Maria Forsberg Kristoffersen" userId="d30d1cd4-c1d6-4122-9518-a2d96cf9ddbd" providerId="ADAL" clId="{BF412E4A-BA95-4AB4-B5FE-311244134644}" dt="2025-09-18T09:07:04.060" v="2133" actId="47"/>
        <pc:sldMkLst>
          <pc:docMk/>
          <pc:sldMk cId="1517269531" sldId="273"/>
        </pc:sldMkLst>
      </pc:sldChg>
      <pc:sldChg chg="addSp delSp modSp new mod modClrScheme chgLayout">
        <pc:chgData name="Maria Forsberg Kristoffersen" userId="d30d1cd4-c1d6-4122-9518-a2d96cf9ddbd" providerId="ADAL" clId="{BF412E4A-BA95-4AB4-B5FE-311244134644}" dt="2025-09-16T13:20:42.216" v="1525" actId="113"/>
        <pc:sldMkLst>
          <pc:docMk/>
          <pc:sldMk cId="3363509738" sldId="274"/>
        </pc:sldMkLst>
        <pc:spChg chg="mod">
          <ac:chgData name="Maria Forsberg Kristoffersen" userId="d30d1cd4-c1d6-4122-9518-a2d96cf9ddbd" providerId="ADAL" clId="{BF412E4A-BA95-4AB4-B5FE-311244134644}" dt="2025-09-16T12:35:46.913" v="831" actId="26606"/>
          <ac:spMkLst>
            <pc:docMk/>
            <pc:sldMk cId="3363509738" sldId="274"/>
            <ac:spMk id="3" creationId="{045EF9C1-AD99-0EB9-C0F2-682DC6B54826}"/>
          </ac:spMkLst>
        </pc:spChg>
        <pc:spChg chg="mod">
          <ac:chgData name="Maria Forsberg Kristoffersen" userId="d30d1cd4-c1d6-4122-9518-a2d96cf9ddbd" providerId="ADAL" clId="{BF412E4A-BA95-4AB4-B5FE-311244134644}" dt="2025-09-16T13:20:42.216" v="1525" actId="113"/>
          <ac:spMkLst>
            <pc:docMk/>
            <pc:sldMk cId="3363509738" sldId="274"/>
            <ac:spMk id="4" creationId="{7257632A-9EC3-7501-A5EB-84CAD752E5D3}"/>
          </ac:spMkLst>
        </pc:spChg>
        <pc:spChg chg="mod ord">
          <ac:chgData name="Maria Forsberg Kristoffersen" userId="d30d1cd4-c1d6-4122-9518-a2d96cf9ddbd" providerId="ADAL" clId="{BF412E4A-BA95-4AB4-B5FE-311244134644}" dt="2025-09-16T12:35:46.913" v="831" actId="26606"/>
          <ac:spMkLst>
            <pc:docMk/>
            <pc:sldMk cId="3363509738" sldId="274"/>
            <ac:spMk id="6" creationId="{21FC023D-D3D8-817B-4705-6274F93D641B}"/>
          </ac:spMkLst>
        </pc:spChg>
        <pc:spChg chg="add mod">
          <ac:chgData name="Maria Forsberg Kristoffersen" userId="d30d1cd4-c1d6-4122-9518-a2d96cf9ddbd" providerId="ADAL" clId="{BF412E4A-BA95-4AB4-B5FE-311244134644}" dt="2025-09-16T12:35:46.913" v="831" actId="26606"/>
          <ac:spMkLst>
            <pc:docMk/>
            <pc:sldMk cId="3363509738" sldId="274"/>
            <ac:spMk id="24" creationId="{85FF2029-990A-D79D-F484-5B0FC8E40240}"/>
          </ac:spMkLst>
        </pc:spChg>
        <pc:spChg chg="add mod">
          <ac:chgData name="Maria Forsberg Kristoffersen" userId="d30d1cd4-c1d6-4122-9518-a2d96cf9ddbd" providerId="ADAL" clId="{BF412E4A-BA95-4AB4-B5FE-311244134644}" dt="2025-09-16T12:35:46.913" v="831" actId="26606"/>
          <ac:spMkLst>
            <pc:docMk/>
            <pc:sldMk cId="3363509738" sldId="274"/>
            <ac:spMk id="25" creationId="{C70756DD-75D9-7DE0-8303-B02270A77252}"/>
          </ac:spMkLst>
        </pc:spChg>
        <pc:picChg chg="add mod">
          <ac:chgData name="Maria Forsberg Kristoffersen" userId="d30d1cd4-c1d6-4122-9518-a2d96cf9ddbd" providerId="ADAL" clId="{BF412E4A-BA95-4AB4-B5FE-311244134644}" dt="2025-09-16T13:18:09.719" v="1438" actId="1076"/>
          <ac:picMkLst>
            <pc:docMk/>
            <pc:sldMk cId="3363509738" sldId="274"/>
            <ac:picMk id="10" creationId="{DCD05D5B-4700-513C-760F-763F642EAEF0}"/>
          </ac:picMkLst>
        </pc:picChg>
      </pc:sldChg>
      <pc:sldChg chg="new del">
        <pc:chgData name="Maria Forsberg Kristoffersen" userId="d30d1cd4-c1d6-4122-9518-a2d96cf9ddbd" providerId="ADAL" clId="{BF412E4A-BA95-4AB4-B5FE-311244134644}" dt="2025-09-16T12:29:40.015" v="467" actId="47"/>
        <pc:sldMkLst>
          <pc:docMk/>
          <pc:sldMk cId="804014995" sldId="275"/>
        </pc:sldMkLst>
      </pc:sldChg>
      <pc:sldChg chg="new del">
        <pc:chgData name="Maria Forsberg Kristoffersen" userId="d30d1cd4-c1d6-4122-9518-a2d96cf9ddbd" providerId="ADAL" clId="{BF412E4A-BA95-4AB4-B5FE-311244134644}" dt="2025-09-16T12:27:59.081" v="393" actId="47"/>
        <pc:sldMkLst>
          <pc:docMk/>
          <pc:sldMk cId="4132152998" sldId="276"/>
        </pc:sldMkLst>
      </pc:sldChg>
      <pc:sldChg chg="add del mod ord modShow">
        <pc:chgData name="Maria Forsberg Kristoffersen" userId="d30d1cd4-c1d6-4122-9518-a2d96cf9ddbd" providerId="ADAL" clId="{BF412E4A-BA95-4AB4-B5FE-311244134644}" dt="2025-09-18T09:07:02.931" v="2132" actId="47"/>
        <pc:sldMkLst>
          <pc:docMk/>
          <pc:sldMk cId="3706020999" sldId="277"/>
        </pc:sldMkLst>
      </pc:sldChg>
      <pc:sldChg chg="modSp new del mod">
        <pc:chgData name="Maria Forsberg Kristoffersen" userId="d30d1cd4-c1d6-4122-9518-a2d96cf9ddbd" providerId="ADAL" clId="{BF412E4A-BA95-4AB4-B5FE-311244134644}" dt="2025-09-16T13:17:10.778" v="1432" actId="47"/>
        <pc:sldMkLst>
          <pc:docMk/>
          <pc:sldMk cId="1796108569" sldId="278"/>
        </pc:sldMkLst>
      </pc:sldChg>
      <pc:sldChg chg="addSp delSp modSp new mod">
        <pc:chgData name="Maria Forsberg Kristoffersen" userId="d30d1cd4-c1d6-4122-9518-a2d96cf9ddbd" providerId="ADAL" clId="{BF412E4A-BA95-4AB4-B5FE-311244134644}" dt="2025-09-17T11:42:26.149" v="1999" actId="14100"/>
        <pc:sldMkLst>
          <pc:docMk/>
          <pc:sldMk cId="435952103" sldId="279"/>
        </pc:sldMkLst>
        <pc:spChg chg="add del mod">
          <ac:chgData name="Maria Forsberg Kristoffersen" userId="d30d1cd4-c1d6-4122-9518-a2d96cf9ddbd" providerId="ADAL" clId="{BF412E4A-BA95-4AB4-B5FE-311244134644}" dt="2025-09-17T11:42:16.964" v="1997" actId="22"/>
          <ac:spMkLst>
            <pc:docMk/>
            <pc:sldMk cId="435952103" sldId="279"/>
            <ac:spMk id="3" creationId="{D7C997EC-FEEE-B165-B4F6-FCE3FD75322D}"/>
          </ac:spMkLst>
        </pc:spChg>
        <pc:spChg chg="mod">
          <ac:chgData name="Maria Forsberg Kristoffersen" userId="d30d1cd4-c1d6-4122-9518-a2d96cf9ddbd" providerId="ADAL" clId="{BF412E4A-BA95-4AB4-B5FE-311244134644}" dt="2025-09-17T11:31:28.932" v="1979" actId="20577"/>
          <ac:spMkLst>
            <pc:docMk/>
            <pc:sldMk cId="435952103" sldId="279"/>
            <ac:spMk id="4" creationId="{FFF8D18F-0482-0441-CED9-7568340B0B5A}"/>
          </ac:spMkLst>
        </pc:spChg>
        <pc:spChg chg="mod ord">
          <ac:chgData name="Maria Forsberg Kristoffersen" userId="d30d1cd4-c1d6-4122-9518-a2d96cf9ddbd" providerId="ADAL" clId="{BF412E4A-BA95-4AB4-B5FE-311244134644}" dt="2025-09-16T12:39:21.827" v="935" actId="26606"/>
          <ac:spMkLst>
            <pc:docMk/>
            <pc:sldMk cId="435952103" sldId="279"/>
            <ac:spMk id="7" creationId="{1ECEA420-6793-F9D5-4655-F1AA627C6D3C}"/>
          </ac:spMkLst>
        </pc:spChg>
        <pc:spChg chg="add del">
          <ac:chgData name="Maria Forsberg Kristoffersen" userId="d30d1cd4-c1d6-4122-9518-a2d96cf9ddbd" providerId="ADAL" clId="{BF412E4A-BA95-4AB4-B5FE-311244134644}" dt="2025-09-17T11:30:47.750" v="1964" actId="478"/>
          <ac:spMkLst>
            <pc:docMk/>
            <pc:sldMk cId="435952103" sldId="279"/>
            <ac:spMk id="13" creationId="{449FA0E7-A5E6-D661-7556-200484785039}"/>
          </ac:spMkLst>
        </pc:spChg>
        <pc:spChg chg="add mod">
          <ac:chgData name="Maria Forsberg Kristoffersen" userId="d30d1cd4-c1d6-4122-9518-a2d96cf9ddbd" providerId="ADAL" clId="{BF412E4A-BA95-4AB4-B5FE-311244134644}" dt="2025-09-17T11:30:45.067" v="1963" actId="1076"/>
          <ac:spMkLst>
            <pc:docMk/>
            <pc:sldMk cId="435952103" sldId="279"/>
            <ac:spMk id="15" creationId="{E2D0BB4F-3976-9136-6F99-CFCB85B43CD4}"/>
          </ac:spMkLst>
        </pc:spChg>
        <pc:spChg chg="add del">
          <ac:chgData name="Maria Forsberg Kristoffersen" userId="d30d1cd4-c1d6-4122-9518-a2d96cf9ddbd" providerId="ADAL" clId="{BF412E4A-BA95-4AB4-B5FE-311244134644}" dt="2025-09-17T11:35:25.917" v="1986" actId="478"/>
          <ac:spMkLst>
            <pc:docMk/>
            <pc:sldMk cId="435952103" sldId="279"/>
            <ac:spMk id="17" creationId="{CA06F20C-75DB-7AF8-E490-78D46894F578}"/>
          </ac:spMkLst>
        </pc:spChg>
        <pc:picChg chg="add del mod">
          <ac:chgData name="Maria Forsberg Kristoffersen" userId="d30d1cd4-c1d6-4122-9518-a2d96cf9ddbd" providerId="ADAL" clId="{BF412E4A-BA95-4AB4-B5FE-311244134644}" dt="2025-09-17T11:39:12.655" v="1989" actId="478"/>
          <ac:picMkLst>
            <pc:docMk/>
            <pc:sldMk cId="435952103" sldId="279"/>
            <ac:picMk id="6" creationId="{356BA2E5-74B1-E3A1-EB82-287D47F3C31E}"/>
          </ac:picMkLst>
        </pc:picChg>
        <pc:picChg chg="add del mod">
          <ac:chgData name="Maria Forsberg Kristoffersen" userId="d30d1cd4-c1d6-4122-9518-a2d96cf9ddbd" providerId="ADAL" clId="{BF412E4A-BA95-4AB4-B5FE-311244134644}" dt="2025-09-17T11:35:05.105" v="1980" actId="478"/>
          <ac:picMkLst>
            <pc:docMk/>
            <pc:sldMk cId="435952103" sldId="279"/>
            <ac:picMk id="8" creationId="{CCFD444E-79C2-B28C-6C99-94F848290BFC}"/>
          </ac:picMkLst>
        </pc:picChg>
        <pc:picChg chg="add del mod">
          <ac:chgData name="Maria Forsberg Kristoffersen" userId="d30d1cd4-c1d6-4122-9518-a2d96cf9ddbd" providerId="ADAL" clId="{BF412E4A-BA95-4AB4-B5FE-311244134644}" dt="2025-09-17T11:41:25.837" v="1996" actId="478"/>
          <ac:picMkLst>
            <pc:docMk/>
            <pc:sldMk cId="435952103" sldId="279"/>
            <ac:picMk id="10" creationId="{8064F087-9923-18A8-B35F-E3F1DEE69BC8}"/>
          </ac:picMkLst>
        </pc:picChg>
        <pc:picChg chg="add mod ord">
          <ac:chgData name="Maria Forsberg Kristoffersen" userId="d30d1cd4-c1d6-4122-9518-a2d96cf9ddbd" providerId="ADAL" clId="{BF412E4A-BA95-4AB4-B5FE-311244134644}" dt="2025-09-17T11:42:26.149" v="1999" actId="14100"/>
          <ac:picMkLst>
            <pc:docMk/>
            <pc:sldMk cId="435952103" sldId="279"/>
            <ac:picMk id="12" creationId="{9D1902D1-99B8-45E5-34C0-229C5DAAF3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6E778-E5B7-409B-98F7-D952300A0896}" type="datetimeFigureOut">
              <a:rPr lang="nb-NO" smtClean="0"/>
              <a:t>18.09.2025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0436F-993E-42FF-BB8C-7983559F61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0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rgbClr val="EFD8B8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0A549C-84E1-413E-ABC9-553840A9BD1D}" type="datetime1">
              <a:rPr lang="nb-NO" smtClean="0"/>
              <a:t>18.09.2025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4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frit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4BA77D5D-02BF-5ECF-E9CC-34542FBB2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33729" y="1464469"/>
            <a:ext cx="4199942" cy="392009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B3DF-8B8E-4FE0-BB9C-DAD5FB434DCE}" type="datetime1">
              <a:rPr lang="nb-NO" smtClean="0"/>
              <a:t>18.09.2025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innhold 11">
            <a:extLst>
              <a:ext uri="{FF2B5EF4-FFF2-40B4-BE49-F238E27FC236}">
                <a16:creationId xmlns:a16="http://schemas.microsoft.com/office/drawing/2014/main" id="{663F0987-3403-380B-A9F6-4CB2FDB953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0238" y="1464470"/>
            <a:ext cx="4974886" cy="336952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</p:spTree>
    <p:extLst>
      <p:ext uri="{BB962C8B-B14F-4D97-AF65-F5344CB8AC3E}">
        <p14:creationId xmlns:p14="http://schemas.microsoft.com/office/powerpoint/2010/main" val="265192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3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89FFB911-7972-201F-0C32-D6741C6C5E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494" y="1464469"/>
            <a:ext cx="6234906" cy="4576762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0" name="Plassholder for bilde 10">
            <a:extLst>
              <a:ext uri="{FF2B5EF4-FFF2-40B4-BE49-F238E27FC236}">
                <a16:creationId xmlns:a16="http://schemas.microsoft.com/office/drawing/2014/main" id="{BEB3354C-66D1-65E3-E360-A3BF3B88B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7257" y="770467"/>
            <a:ext cx="1953929" cy="2658534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88CBE2F-3953-8378-F52D-63DF193C9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27257" y="4079081"/>
            <a:ext cx="2656681" cy="196215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E1A44C09-CDE3-65EC-4691-DE5C54FA0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A60840C5-D8A9-FD32-BCAC-35C30BDD0B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ABD587D-0514-4F19-AE69-F0EEDE96F83B}" type="datetime1">
              <a:rPr lang="nb-NO" smtClean="0"/>
              <a:t>18.09.2025</a:t>
            </a:fld>
            <a:endParaRPr lang="nb-NO" dirty="0"/>
          </a:p>
        </p:txBody>
      </p:sp>
      <p:sp>
        <p:nvSpPr>
          <p:cNvPr id="17" name="Plassholder for bunntekst 16">
            <a:extLst>
              <a:ext uri="{FF2B5EF4-FFF2-40B4-BE49-F238E27FC236}">
                <a16:creationId xmlns:a16="http://schemas.microsoft.com/office/drawing/2014/main" id="{AB8B9337-4405-D5F0-3545-FF26BB1DA2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9BF0DD86-B856-2497-3AED-E0C72D4D11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58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3"/>
            <a:ext cx="10154444" cy="2734916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5170">
                <a:solidFill>
                  <a:schemeClr val="accent6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CACFFDEA-348A-AB0A-58D0-F729EB2D4F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D1E254-09D4-453D-8769-376E4556FDB4}" type="datetime1">
              <a:rPr lang="nb-NO" smtClean="0"/>
              <a:t>18.09.2025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FCF257E-4BB7-2A52-CD90-AB6A854EB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49A831B-D3B3-EDBD-D732-5184933F5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D53E3115-935A-AE50-764A-F6B86AF8E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1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1B338A-3645-7A55-C0E3-BF7996BA94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494" y="4730750"/>
            <a:ext cx="4680744" cy="4616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6"/>
                </a:solidFill>
              </a:defRPr>
            </a:lvl1pPr>
            <a:lvl2pPr marL="158843" indent="0">
              <a:buNone/>
              <a:defRPr/>
            </a:lvl2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/>
              <a:t>Tittel/stilling</a:t>
            </a:r>
          </a:p>
        </p:txBody>
      </p:sp>
    </p:spTree>
    <p:extLst>
      <p:ext uri="{BB962C8B-B14F-4D97-AF65-F5344CB8AC3E}">
        <p14:creationId xmlns:p14="http://schemas.microsoft.com/office/powerpoint/2010/main" val="415981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: Grafik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96E04-050C-8584-B76A-43100207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21532"/>
            <a:ext cx="4680744" cy="769441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80C8A2-7304-2314-8523-D1FFEFD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3C0CD3-9BB7-4728-BF77-96303D4DA3D4}" type="datetime1">
              <a:rPr lang="nb-NO" smtClean="0"/>
              <a:t>18.09.2025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E73FFE-145C-E4BF-9A55-964A9A1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9F080D-2D36-9CA5-0DFD-1ABD5E8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069DEE9-D87A-22F8-C14F-EB6DD69DF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07" y="2233244"/>
            <a:ext cx="10141931" cy="3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: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F16AF4E-8543-71DB-6692-6AFAFAE4C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200449-EFED-42EC-8EAE-92A089D61CE8}" type="datetime1">
              <a:rPr lang="nb-NO" smtClean="0"/>
              <a:t>18.09.2025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Logo i plassholder">
            <a:extLst>
              <a:ext uri="{FF2B5EF4-FFF2-40B4-BE49-F238E27FC236}">
                <a16:creationId xmlns:a16="http://schemas.microsoft.com/office/drawing/2014/main" id="{0EB9FEEB-2663-4694-C189-576D39BB8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63" y="6364781"/>
            <a:ext cx="558200" cy="11380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545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25C0215E-A02B-D3B9-A2F9-CF68B7D4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C6D-1B61-48D3-9475-6408C65972E5}" type="datetime1">
              <a:rPr lang="nb-NO" smtClean="0"/>
              <a:t>18.09.2025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D235650B-3819-1C73-C2D5-BF5C118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583CAAC6-30E6-21DA-8816-872BC590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8265D594-44F1-30A0-D7E1-6515D9534F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805749"/>
            <a:ext cx="7621588" cy="4281012"/>
          </a:xfrm>
        </p:spPr>
        <p:txBody>
          <a:bodyPr/>
          <a:lstStyle>
            <a:lvl1pPr marL="457200" indent="-457200">
              <a:lnSpc>
                <a:spcPct val="103000"/>
              </a:lnSpc>
              <a:buSzPct val="100000"/>
              <a:buFont typeface="+mj-lt"/>
              <a:buAutoNum type="arabicPeriod"/>
              <a:defRPr sz="2500">
                <a:latin typeface="+mj-lt"/>
              </a:defRPr>
            </a:lvl1pPr>
            <a:lvl2pPr marL="625475" indent="-157957">
              <a:defRPr/>
            </a:lvl2pPr>
            <a:lvl3pPr marL="819150" indent="-157957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99779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A18-6B7E-4432-8AE6-400F13F972DC}" type="datetime1">
              <a:rPr lang="nb-NO" smtClean="0"/>
              <a:t>18.09.2025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88D3F1-77A2-CA5D-2073-0793AEF78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494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9FB55E71-8F53-4CA1-0C8B-1B65385F8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84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8823DEE-A9B4-7308-7A91-98382B5FF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784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84DCCD78-0027-A9CA-7F17-3F5B3F54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619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859C48B-3FBA-A575-1DFB-CCBB46EF2B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193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6D92403-C516-4500-0ABB-D6E11583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41303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6E0-6D9B-4E45-BD4A-FEC3F5B2ECD6}" type="datetime1">
              <a:rPr lang="nb-NO" smtClean="0"/>
              <a:t>18.09.2025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AAF80E57-F4CB-0BDF-3064-73B5673B8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172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6C0C7590-7D5E-041F-04C5-A044B3946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96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1EB9DF66-E096-7397-DA70-4B6ED25AE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619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830DDCB-3757-5A04-CB6D-11DC95562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49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ED00AD-B029-061F-AED3-14E59D6EF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172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2B524F33-33DF-5484-2BA7-615D0063A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96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37E43FD5-269B-C583-1DDC-92BD69819D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7619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7F7F1F5-3327-6B92-FE73-2EF9900B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67408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71EE36-3C57-4E3F-8D97-F9C77C0153A6}" type="datetime1">
              <a:rPr lang="nb-NO" smtClean="0"/>
              <a:t>18.09.2025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3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3EA0F6-6A5D-4E35-ABF5-67FED8BA971E}" type="datetime1">
              <a:rPr lang="nb-NO" smtClean="0"/>
              <a:t>18.09.2025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chemeClr val="tx2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074D20-5017-4B08-8BBF-AD5B2C4CEA05}" type="datetime1">
              <a:rPr lang="nb-NO" smtClean="0"/>
              <a:t>18.09.2025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0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3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B04576-09F0-4EF3-93DC-189F94A212E3}" type="datetime1">
              <a:rPr lang="nb-NO" smtClean="0"/>
              <a:t>18.09.2025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1837FF05-A2F0-F287-DEE3-CB00A8F6ED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2487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4507706" cy="2308324"/>
          </a:xfrm>
        </p:spPr>
        <p:txBody>
          <a:bodyPr anchor="t" anchorCtr="0">
            <a:noAutofit/>
          </a:bodyPr>
          <a:lstStyle>
            <a:lvl1pPr algn="l">
              <a:defRPr sz="5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774FF-C529-422C-B5D5-C83A8ED6FE3D}" type="datetime1">
              <a:rPr lang="nb-NO" smtClean="0"/>
              <a:t>18.09.2025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C519EB5-08DC-B134-4A1A-B48928CE8C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6061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stikktittel">
            <a:extLst>
              <a:ext uri="{FF2B5EF4-FFF2-40B4-BE49-F238E27FC236}">
                <a16:creationId xmlns:a16="http://schemas.microsoft.com/office/drawing/2014/main" id="{15A2F8A0-2293-031F-328A-6DDCD5CA0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05EFD675-3312-6318-3B9D-2E9A0C3F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384721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19184-03D4-521C-7CAD-64C3E2B6F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9494" y="2092061"/>
            <a:ext cx="4680744" cy="4061619"/>
          </a:xfrm>
        </p:spPr>
        <p:txBody>
          <a:bodyPr/>
          <a:lstStyle>
            <a:lvl1pPr>
              <a:defRPr/>
            </a:lvl1pPr>
          </a:lstStyle>
          <a:p>
            <a:pPr marL="158400" marR="0" lvl="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Malen har flere oppsett. Velg blant dem på Hjem-fanen &gt; nedtrekksmenyen Nytt lysbilde. </a:t>
            </a:r>
            <a:br>
              <a:rPr lang="nb-NO" dirty="0"/>
            </a:br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Nivå 1-3 er punkter.</a:t>
            </a:r>
            <a:br>
              <a:rPr lang="nb-NO" dirty="0"/>
            </a:br>
            <a:r>
              <a:rPr lang="nb-NO" dirty="0"/>
              <a:t>Slå av/på punkter på Hjem-fanen. </a:t>
            </a:r>
            <a:br>
              <a:rPr lang="nb-NO" dirty="0"/>
            </a:br>
            <a:r>
              <a:rPr lang="nb-NO" dirty="0"/>
              <a:t>Lim inn med valget «Bruk måltema» eller «Bare tekst» for å ikke ta med formatering. Høyreklikk der du vil lime inn for å velge </a:t>
            </a:r>
            <a:r>
              <a:rPr lang="nb-NO" dirty="0" err="1"/>
              <a:t>innlimingsmåte</a:t>
            </a:r>
            <a:r>
              <a:rPr lang="nb-NO" dirty="0"/>
              <a:t>.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74F42-5779-F460-8A59-59C2D3939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717" y="2092061"/>
            <a:ext cx="5050790" cy="406161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2AB3-3BE9-498A-AA18-4E8BEF4D8768}" type="datetime1">
              <a:rPr lang="nb-NO" smtClean="0"/>
              <a:t>18.09.2025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56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142D01C3-EABD-FCC9-A82F-27F2F089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7CC4-9AB8-435D-B741-AC599CA3F2EB}" type="datetime1">
              <a:rPr lang="nb-NO" smtClean="0"/>
              <a:t>18.09.2025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B3C50FE8-24F0-98E7-C5E8-AC7D106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0915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DC234315-2208-AE95-0EC8-045714E434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83D12C3A-2AF0-5C40-7DE6-D811E08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48538" y="812800"/>
            <a:ext cx="3835399" cy="5228431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7A5A-E316-46F2-8F80-073F79625812}" type="datetime1">
              <a:rPr lang="nb-NO" smtClean="0"/>
              <a:t>18.09.2025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90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CBCE14DC-B61D-8319-4AF9-488A703588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F806849-66A4-92CF-4776-8D23A1E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4569" y="1467905"/>
            <a:ext cx="5087937" cy="373829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414-DC26-4411-872F-B01275FEDAB6}" type="datetime1">
              <a:rPr lang="nb-NO" smtClean="0"/>
              <a:t>18.09.2025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2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stikktittel">
            <a:extLst>
              <a:ext uri="{FF2B5EF4-FFF2-40B4-BE49-F238E27FC236}">
                <a16:creationId xmlns:a16="http://schemas.microsoft.com/office/drawing/2014/main" id="{CC61A77B-4AB2-F5E7-B45E-720959B78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36B86C0-808C-9A75-6310-C1FAA6D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93D23D4A-D64E-2C76-3608-F840BE3693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15752" y="2115344"/>
            <a:ext cx="4268186" cy="330358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5752" y="5641975"/>
            <a:ext cx="4268186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568-1C7F-4C1A-85E1-3210D465D2A7}" type="datetime1">
              <a:rPr lang="nb-NO" smtClean="0"/>
              <a:t>18.09.2025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25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/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tikktittel">
            <a:extLst>
              <a:ext uri="{FF2B5EF4-FFF2-40B4-BE49-F238E27FC236}">
                <a16:creationId xmlns:a16="http://schemas.microsoft.com/office/drawing/2014/main" id="{7D5DC927-95E0-4587-D841-89659D613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6">
            <a:extLst>
              <a:ext uri="{FF2B5EF4-FFF2-40B4-BE49-F238E27FC236}">
                <a16:creationId xmlns:a16="http://schemas.microsoft.com/office/drawing/2014/main" id="{CCB95129-D0BB-DEBD-6D87-FB2A96A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FA2901E-EA97-0EA7-34C4-2971F61592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81763" y="2115344"/>
            <a:ext cx="5201444" cy="261834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en tabell eller en graf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762" y="4904908"/>
            <a:ext cx="4266599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AED5-109E-4623-AAED-745787A57DEC}" type="datetime1">
              <a:rPr lang="nb-NO" smtClean="0"/>
              <a:t>18.09.2025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2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olsToo_Slide" descr="ToolsToo_Slide">
            <a:extLst>
              <a:ext uri="{FF2B5EF4-FFF2-40B4-BE49-F238E27FC236}">
                <a16:creationId xmlns:a16="http://schemas.microsoft.com/office/drawing/2014/main" id="{E5F952EC-FDB5-F7A6-F33B-4D1A463910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7D64C1-85CD-7C67-0948-3FF0CDB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7694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C49E59-D3F7-2BEB-91C8-C723726A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94" y="2744788"/>
            <a:ext cx="10154444" cy="3294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B5651-E3BC-2F1B-F6E9-850B8CEE9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7566" y="6348715"/>
            <a:ext cx="1220688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05D76435-751D-42DF-A8C1-42355B8279CF}" type="datetime1">
              <a:rPr lang="nb-NO" smtClean="0"/>
              <a:t>18.09.2025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26BCF2-BF13-78A8-38A6-6FE7B032C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350" y="6348715"/>
            <a:ext cx="5067300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7FA799-8EE6-52E9-3D45-86CA6A6A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2460" y="6348715"/>
            <a:ext cx="391477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2BD807B-F445-55C1-53A2-E0144038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2363" y="6364781"/>
            <a:ext cx="558200" cy="113808"/>
          </a:xfrm>
          <a:prstGeom prst="rect">
            <a:avLst/>
          </a:prstGeom>
        </p:spPr>
      </p:pic>
      <p:sp>
        <p:nvSpPr>
          <p:cNvPr id="7" name="FontEmbed">
            <a:extLst>
              <a:ext uri="{FF2B5EF4-FFF2-40B4-BE49-F238E27FC236}">
                <a16:creationId xmlns:a16="http://schemas.microsoft.com/office/drawing/2014/main" id="{D4329A7F-131B-ABEB-EF2C-D071C6E8BA96}"/>
              </a:ext>
            </a:extLst>
          </p:cNvPr>
          <p:cNvSpPr txBox="1"/>
          <p:nvPr userDrawn="1"/>
        </p:nvSpPr>
        <p:spPr>
          <a:xfrm>
            <a:off x="12267398" y="110691"/>
            <a:ext cx="1578543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chemeClr val="accent1"/>
                </a:solidFill>
              </a:rPr>
              <a:t>Inter Regular</a:t>
            </a:r>
          </a:p>
          <a:p>
            <a:pPr algn="l"/>
            <a:r>
              <a:rPr lang="en-US" sz="1000" b="0" dirty="0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Inter </a:t>
            </a:r>
            <a:r>
              <a:rPr lang="en-US" sz="1000" b="0" dirty="0" err="1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SemiBold</a:t>
            </a:r>
            <a:endParaRPr lang="en-US" sz="1000" b="0" dirty="0">
              <a:solidFill>
                <a:schemeClr val="accent1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  <a:p>
            <a:pPr algn="l"/>
            <a:r>
              <a:rPr lang="en-US" sz="1000" i="1" dirty="0">
                <a:solidFill>
                  <a:schemeClr val="accent1"/>
                </a:solidFill>
              </a:rPr>
              <a:t>Inter Italic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rPr>
              <a:t>Inter Medium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Brockmann" pitchFamily="50" charset="0"/>
              </a:rPr>
              <a:t>Brockmann	</a:t>
            </a:r>
            <a:endParaRPr lang="nb-NO" sz="1000" dirty="0" err="1">
              <a:solidFill>
                <a:schemeClr val="accent1"/>
              </a:solidFill>
              <a:latin typeface="Brockman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77" r:id="rId3"/>
    <p:sldLayoutId id="2147483652" r:id="rId4"/>
    <p:sldLayoutId id="2147483650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6" r:id="rId12"/>
    <p:sldLayoutId id="2147483651" r:id="rId13"/>
    <p:sldLayoutId id="2147483659" r:id="rId14"/>
    <p:sldLayoutId id="2147483668" r:id="rId15"/>
    <p:sldLayoutId id="2147483671" r:id="rId16"/>
    <p:sldLayoutId id="2147483672" r:id="rId17"/>
    <p:sldLayoutId id="2147483678" r:id="rId18"/>
    <p:sldLayoutId id="2147483675" r:id="rId19"/>
    <p:sldLayoutId id="2147483679" r:id="rId20"/>
  </p:sldLayoutIdLst>
  <p:hf hdr="0" ftr="0" dt="0"/>
  <p:txStyles>
    <p:titleStyle>
      <a:lvl1pPr algn="l" defTabSz="914400" rtl="0" eaLnBrk="1" fontAlgn="ctr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00" indent="-157957" algn="l" defTabSz="914400" rtl="0" eaLnBrk="1" fontAlgn="ctr" latinLnBrk="0" hangingPunct="1">
        <a:lnSpc>
          <a:spcPct val="111000"/>
        </a:lnSpc>
        <a:spcBef>
          <a:spcPts val="0"/>
        </a:spcBef>
        <a:buFont typeface="Inter" panose="02000503000000020004" pitchFamily="2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52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fontAlgn="ctr" latinLnBrk="0" hangingPunct="1">
        <a:lnSpc>
          <a:spcPct val="111000"/>
        </a:lnSpc>
        <a:spcBef>
          <a:spcPts val="1000"/>
        </a:spcBef>
        <a:spcAft>
          <a:spcPts val="900"/>
        </a:spcAft>
        <a:buFont typeface="Arial" panose="020B0604020202020204" pitchFamily="34" charset="0"/>
        <a:buNone/>
        <a:defRPr sz="175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4pPr>
      <a:lvl5pPr marL="0" indent="0" algn="l" defTabSz="914400" rtl="0" eaLnBrk="1" fontAlgn="ctr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0" userDrawn="1">
          <p15:clr>
            <a:srgbClr val="9FCC3B"/>
          </p15:clr>
        </p15:guide>
        <p15:guide id="4" pos="649" userDrawn="1">
          <p15:clr>
            <a:srgbClr val="F26B43"/>
          </p15:clr>
        </p15:guide>
        <p15:guide id="5" pos="2244" userDrawn="1">
          <p15:clr>
            <a:srgbClr val="F26B43"/>
          </p15:clr>
        </p15:guide>
        <p15:guide id="6" pos="3597" userDrawn="1">
          <p15:clr>
            <a:srgbClr val="F26B43"/>
          </p15:clr>
        </p15:guide>
        <p15:guide id="7" pos="4083" userDrawn="1">
          <p15:clr>
            <a:srgbClr val="F26B43"/>
          </p15:clr>
        </p15:guide>
        <p15:guide id="8" pos="7045" userDrawn="1">
          <p15:clr>
            <a:srgbClr val="F26B43"/>
          </p15:clr>
        </p15:guide>
        <p15:guide id="9" orient="horz" pos="2153" userDrawn="1">
          <p15:clr>
            <a:srgbClr val="F26B43"/>
          </p15:clr>
        </p15:guide>
        <p15:guide id="10" orient="horz" pos="923" userDrawn="1">
          <p15:clr>
            <a:srgbClr val="F26B43"/>
          </p15:clr>
        </p15:guide>
        <p15:guide id="11" orient="horz" pos="1333" userDrawn="1">
          <p15:clr>
            <a:srgbClr val="F26B43"/>
          </p15:clr>
        </p15:guide>
        <p15:guide id="12" orient="horz" pos="1743" userDrawn="1">
          <p15:clr>
            <a:srgbClr val="F26B43"/>
          </p15:clr>
        </p15:guide>
        <p15:guide id="13" orient="horz" pos="2570" userDrawn="1">
          <p15:clr>
            <a:srgbClr val="F26B43"/>
          </p15:clr>
        </p15:guide>
        <p15:guide id="14" orient="horz" pos="2980" userDrawn="1">
          <p15:clr>
            <a:srgbClr val="F26B43"/>
          </p15:clr>
        </p15:guide>
        <p15:guide id="15" orient="horz" pos="3390" userDrawn="1">
          <p15:clr>
            <a:srgbClr val="F26B43"/>
          </p15:clr>
        </p15:guide>
        <p15:guide id="16" orient="horz" pos="3806" userDrawn="1">
          <p15:clr>
            <a:srgbClr val="F26B43"/>
          </p15:clr>
        </p15:guide>
        <p15:guide id="17" orient="horz" pos="4080" userDrawn="1">
          <p15:clr>
            <a:srgbClr val="9FCC3B"/>
          </p15:clr>
        </p15:guide>
        <p15:guide id="18" orient="horz" pos="240" userDrawn="1">
          <p15:clr>
            <a:srgbClr val="9FCC3B"/>
          </p15:clr>
        </p15:guide>
        <p15:guide id="19" pos="7360" userDrawn="1">
          <p15:clr>
            <a:srgbClr val="9FCC3B"/>
          </p15:clr>
        </p15:guide>
        <p15:guide id="20" pos="54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6E98DDF-52CB-395C-FA18-030EEA07B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3" y="2120633"/>
            <a:ext cx="8804619" cy="1846659"/>
          </a:xfrm>
        </p:spPr>
        <p:txBody>
          <a:bodyPr/>
          <a:lstStyle/>
          <a:p>
            <a:r>
              <a:rPr lang="nb-NO" sz="4000" dirty="0"/>
              <a:t>Statusmøte </a:t>
            </a:r>
            <a:br>
              <a:rPr lang="nb-NO" sz="4000" dirty="0"/>
            </a:br>
            <a:r>
              <a:rPr lang="nb-NO" sz="4000" dirty="0"/>
              <a:t>Informasjonsmodell v.4. 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4A46942D-7CC9-445F-1DAE-8529D705D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18.09.25/Teams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096D3B8-A2D2-D945-F276-AF1F38E5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0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FC7C91-5A41-1CF3-8286-5D6B623C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976629"/>
            <a:ext cx="4507706" cy="2895250"/>
          </a:xfrm>
        </p:spPr>
        <p:txBody>
          <a:bodyPr/>
          <a:lstStyle/>
          <a:p>
            <a:br>
              <a:rPr lang="nb-NO" sz="2800" dirty="0"/>
            </a:br>
            <a:r>
              <a:rPr lang="nb-NO" sz="2400" dirty="0"/>
              <a:t>1. </a:t>
            </a:r>
            <a:r>
              <a:rPr lang="nb-NO" sz="2400" dirty="0">
                <a:latin typeface="Brockmann"/>
              </a:rPr>
              <a:t>Status fra </a:t>
            </a:r>
            <a:r>
              <a:rPr lang="nb-NO" sz="2400" dirty="0" err="1">
                <a:latin typeface="Brockmann"/>
              </a:rPr>
              <a:t>Novari</a:t>
            </a:r>
            <a:br>
              <a:rPr lang="nb-NO" sz="2400" dirty="0">
                <a:latin typeface="Brockmann"/>
              </a:rPr>
            </a:br>
            <a:r>
              <a:rPr lang="nb-NO" sz="2400" dirty="0">
                <a:latin typeface="Brockmann"/>
              </a:rPr>
              <a:t>2.Informasjon fra Espen </a:t>
            </a:r>
            <a:br>
              <a:rPr lang="nb-NO" sz="2400" dirty="0"/>
            </a:br>
            <a:r>
              <a:rPr lang="nb-NO" sz="2400" dirty="0"/>
              <a:t>3.</a:t>
            </a:r>
            <a:r>
              <a:rPr lang="nb-NO" sz="2400" dirty="0">
                <a:latin typeface="Brockmann"/>
              </a:rPr>
              <a:t>Status fra fylkene</a:t>
            </a:r>
            <a:br>
              <a:rPr lang="nb-NO" sz="2400" dirty="0">
                <a:latin typeface="Brockmann"/>
              </a:rPr>
            </a:br>
            <a:r>
              <a:rPr lang="nb-NO" sz="2400" dirty="0">
                <a:latin typeface="Brockmann"/>
              </a:rPr>
              <a:t>4. Eventuelt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987CC8-815A-044A-CA63-D8BBE41B1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200" dirty="0"/>
              <a:t>Agenda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7A98D9-F5A9-3209-A051-AAA3415B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7" name="Plassholder for bilde 6" descr="Et bilde som inneholder tekst, kart&#10;&#10;KI-generert innhold kan være feil.">
            <a:extLst>
              <a:ext uri="{FF2B5EF4-FFF2-40B4-BE49-F238E27FC236}">
                <a16:creationId xmlns:a16="http://schemas.microsoft.com/office/drawing/2014/main" id="{73224A6B-C5DD-06DF-508A-72A9E40A06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2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9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31E2FAB-DB5B-A2B3-E1E8-1981D058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Oppfølging fra forrige møte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A02F19-6899-787E-9BE3-184441DD6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9494" y="2216348"/>
            <a:ext cx="4680744" cy="4061619"/>
          </a:xfrm>
        </p:spPr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Spørsmål: </a:t>
            </a:r>
            <a:br>
              <a:rPr lang="nb-NO" dirty="0">
                <a:solidFill>
                  <a:schemeClr val="accent1"/>
                </a:solidFill>
              </a:rPr>
            </a:br>
            <a:r>
              <a:rPr lang="nb-NO" dirty="0"/>
              <a:t>Kan </a:t>
            </a:r>
            <a:r>
              <a:rPr lang="nb-NO" dirty="0" err="1"/>
              <a:t>Novari</a:t>
            </a:r>
            <a:r>
              <a:rPr lang="nb-NO" dirty="0"/>
              <a:t> fremskaffe oversikt over hvilken data(/felt er i bruk i klienten. Dette kan være nyttig for å se om enkelte klienter ikke trenger å oppdatere til v.4 med en gang, hvis den ikke har datafelter som blir berørt. </a:t>
            </a:r>
          </a:p>
          <a:p>
            <a:endParaRPr lang="nb-NO" dirty="0"/>
          </a:p>
          <a:p>
            <a:endParaRPr lang="nb-NO" dirty="0"/>
          </a:p>
          <a:p>
            <a:r>
              <a:rPr lang="nb-NO" b="1" dirty="0">
                <a:solidFill>
                  <a:schemeClr val="accent1"/>
                </a:solidFill>
              </a:rPr>
              <a:t>Spørsmål:</a:t>
            </a:r>
            <a:br>
              <a:rPr lang="nb-NO" b="1" dirty="0">
                <a:solidFill>
                  <a:schemeClr val="accent1"/>
                </a:solidFill>
              </a:rPr>
            </a:br>
            <a:r>
              <a:rPr lang="nb-NO" dirty="0"/>
              <a:t>Oversikt over </a:t>
            </a:r>
            <a:r>
              <a:rPr lang="nb-NO" dirty="0" err="1"/>
              <a:t>klineter</a:t>
            </a:r>
            <a:r>
              <a:rPr lang="nb-NO" dirty="0"/>
              <a:t> og adaptere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0B222C2-4C24-F642-B446-ECFAD0794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145326"/>
            <a:ext cx="5066507" cy="4061619"/>
          </a:xfrm>
        </p:spPr>
        <p:txBody>
          <a:bodyPr/>
          <a:lstStyle/>
          <a:p>
            <a:pPr marL="158115" indent="-158115"/>
            <a:r>
              <a:rPr lang="nb-NO" b="1" dirty="0">
                <a:solidFill>
                  <a:schemeClr val="accent1"/>
                </a:solidFill>
              </a:rPr>
              <a:t>Svar: </a:t>
            </a:r>
            <a:br>
              <a:rPr lang="nb-NO" dirty="0">
                <a:solidFill>
                  <a:schemeClr val="accent1"/>
                </a:solidFill>
              </a:rPr>
            </a:br>
            <a:r>
              <a:rPr lang="nb-NO" dirty="0" err="1"/>
              <a:t>Novari</a:t>
            </a:r>
            <a:r>
              <a:rPr lang="nb-NO" dirty="0"/>
              <a:t> har ingen og vil dessverre aldri få oversikt over hvilke felter klienten velger å bruke. For å finne denne informasjonen må man se på hvordan klienten er satt opp - dokumentasjon av denne. Dette er kode/logikk som laget da klienten ble satt opp. Dette er altså dokumentasjon på fylkeskommunens side. </a:t>
            </a:r>
          </a:p>
          <a:p>
            <a:pPr marL="158115" indent="-158115"/>
            <a:endParaRPr lang="nb-NO" dirty="0">
              <a:ea typeface="Inter"/>
            </a:endParaRPr>
          </a:p>
          <a:p>
            <a:pPr marL="158115" indent="-158115"/>
            <a:r>
              <a:rPr lang="nb-NO" b="1" dirty="0">
                <a:solidFill>
                  <a:schemeClr val="accent1"/>
                </a:solidFill>
                <a:ea typeface="Inter"/>
              </a:rPr>
              <a:t>Svar: </a:t>
            </a:r>
            <a:br>
              <a:rPr lang="nb-NO" b="1" dirty="0">
                <a:solidFill>
                  <a:schemeClr val="accent1"/>
                </a:solidFill>
                <a:ea typeface="Inter"/>
              </a:rPr>
            </a:br>
            <a:r>
              <a:rPr lang="nb-NO" dirty="0">
                <a:ea typeface="Inter"/>
              </a:rPr>
              <a:t>Uttrekk er sendt til alle kontaktpersoner. </a:t>
            </a:r>
            <a:br>
              <a:rPr lang="nb-NO" dirty="0">
                <a:ea typeface="Inter"/>
              </a:rPr>
            </a:br>
            <a:r>
              <a:rPr lang="nb-NO" dirty="0">
                <a:ea typeface="Inter"/>
              </a:rPr>
              <a:t>Det er lurt å verifisere oversikten mot det som ligger i Kundeportalen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10A33E-8D3A-D5FE-F9D0-A16755AA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3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85FF2029-990A-D79D-F484-5B0FC8E40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200" y="630000"/>
            <a:ext cx="2657779" cy="24537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45EF9C1-AD99-0EB9-C0F2-682DC6B54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Hvordan ta ned risikoen i omleggingsarbeidet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257632A-9EC3-7501-A5EB-84CAD752E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2743200"/>
            <a:ext cx="4680744" cy="329485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b-NO" b="1" dirty="0"/>
              <a:t>Steg 1</a:t>
            </a:r>
          </a:p>
          <a:p>
            <a:pPr lvl="1">
              <a:spcAft>
                <a:spcPts val="600"/>
              </a:spcAft>
            </a:pPr>
            <a:r>
              <a:rPr lang="nb-NO" dirty="0"/>
              <a:t>Få oversikt over tjenester som blir berørt</a:t>
            </a:r>
          </a:p>
          <a:p>
            <a:pPr lvl="1">
              <a:spcAft>
                <a:spcPts val="600"/>
              </a:spcAft>
            </a:pPr>
            <a:r>
              <a:rPr lang="nb-NO" dirty="0"/>
              <a:t>Kartlegg hvilken versjon av informasjonsmodellen tjenesten kjører på</a:t>
            </a:r>
          </a:p>
          <a:p>
            <a:pPr lvl="2">
              <a:spcAft>
                <a:spcPts val="600"/>
              </a:spcAft>
            </a:pPr>
            <a:r>
              <a:rPr lang="nb-NO" dirty="0"/>
              <a:t>Hvilke tjenester henger mest etter?</a:t>
            </a:r>
          </a:p>
          <a:p>
            <a:pPr lvl="1">
              <a:spcAft>
                <a:spcPts val="600"/>
              </a:spcAft>
            </a:pPr>
            <a:r>
              <a:rPr lang="nb-NO" dirty="0"/>
              <a:t>Lage en overordnet plan på hvilke tjenester som skal legges over først og sist sammen med tredjepart</a:t>
            </a:r>
          </a:p>
          <a:p>
            <a:pPr lvl="1">
              <a:spcAft>
                <a:spcPts val="600"/>
              </a:spcAft>
            </a:pPr>
            <a:endParaRPr lang="nb-NO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70756DD-75D9-7DE0-8303-B02270A772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1762" y="4904908"/>
            <a:ext cx="4266599" cy="30745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FC023D-D3D8-817B-4705-6274F93D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460" y="6348715"/>
            <a:ext cx="391477" cy="15388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2ACD00-28B2-4D17-A930-2C9F8441C7CA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pic>
        <p:nvPicPr>
          <p:cNvPr id="10" name="Bilde 9" descr="3D-gjengivelse av figurer i forskjellige farger og er stablet">
            <a:extLst>
              <a:ext uri="{FF2B5EF4-FFF2-40B4-BE49-F238E27FC236}">
                <a16:creationId xmlns:a16="http://schemas.microsoft.com/office/drawing/2014/main" id="{DCD05D5B-4700-513C-760F-763F642EA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62" y="1467905"/>
            <a:ext cx="5328964" cy="44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0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E2D0BB4F-3976-9136-6F99-CFCB85B4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050654"/>
            <a:ext cx="4680744" cy="769442"/>
          </a:xfrm>
        </p:spPr>
        <p:txBody>
          <a:bodyPr/>
          <a:lstStyle/>
          <a:p>
            <a:r>
              <a:rPr lang="nb-NO" dirty="0"/>
              <a:t>Hvordan ta ned risikoen i omleggingsarbeidet…..</a:t>
            </a:r>
            <a:endParaRPr lang="en-US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FF8D18F-0482-0441-CED9-7568340B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718" y="2157274"/>
            <a:ext cx="4680744" cy="3585720"/>
          </a:xfrm>
        </p:spPr>
        <p:txBody>
          <a:bodyPr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nb-NO" b="1" dirty="0"/>
              <a:t>Steg 2</a:t>
            </a:r>
          </a:p>
          <a:p>
            <a:pPr lvl="1">
              <a:spcAft>
                <a:spcPts val="600"/>
              </a:spcAft>
            </a:pPr>
            <a:r>
              <a:rPr lang="nb-NO" dirty="0"/>
              <a:t>Sorter gjerne tjenestene inn etter hvor berørt de er av omleggingen</a:t>
            </a:r>
          </a:p>
          <a:p>
            <a:pPr lvl="1">
              <a:spcAft>
                <a:spcPts val="600"/>
              </a:spcAft>
            </a:pPr>
            <a:r>
              <a:rPr lang="nb-NO" b="1" dirty="0"/>
              <a:t>Q4 2025</a:t>
            </a:r>
          </a:p>
          <a:p>
            <a:pPr lvl="2">
              <a:spcAft>
                <a:spcPts val="600"/>
              </a:spcAft>
            </a:pPr>
            <a:r>
              <a:rPr lang="nb-NO" dirty="0"/>
              <a:t>legge over til v.3.20, eksklusiv utgåtte felter</a:t>
            </a:r>
          </a:p>
          <a:p>
            <a:pPr lvl="2">
              <a:spcAft>
                <a:spcPts val="600"/>
              </a:spcAft>
            </a:pPr>
            <a:r>
              <a:rPr lang="nb-NO" dirty="0"/>
              <a:t>Kjør lokal test mot v.4 biblioteker (RC) eller </a:t>
            </a:r>
            <a:br>
              <a:rPr lang="nb-NO" dirty="0"/>
            </a:br>
            <a:r>
              <a:rPr lang="nb-NO" dirty="0"/>
              <a:t>Play With FINT (dato kommer)</a:t>
            </a:r>
          </a:p>
          <a:p>
            <a:pPr lvl="1">
              <a:spcAft>
                <a:spcPts val="600"/>
              </a:spcAft>
            </a:pPr>
            <a:r>
              <a:rPr lang="nb-NO" b="1" dirty="0"/>
              <a:t>20 januar </a:t>
            </a:r>
          </a:p>
          <a:p>
            <a:pPr lvl="2">
              <a:spcAft>
                <a:spcPts val="600"/>
              </a:spcAft>
            </a:pPr>
            <a:r>
              <a:rPr lang="nb-NO" dirty="0"/>
              <a:t>kun endring av feltnavn fra basisgruppe til klasse</a:t>
            </a:r>
          </a:p>
          <a:p>
            <a:pPr lvl="2">
              <a:spcAft>
                <a:spcPts val="600"/>
              </a:spcAft>
            </a:pPr>
            <a:r>
              <a:rPr lang="nb-NO" dirty="0"/>
              <a:t>ny test i Beta</a:t>
            </a:r>
          </a:p>
          <a:p>
            <a:pPr lvl="1">
              <a:spcAft>
                <a:spcPts val="600"/>
              </a:spcAft>
            </a:pPr>
            <a:r>
              <a:rPr lang="nb-NO" b="1" dirty="0"/>
              <a:t>10 mars </a:t>
            </a:r>
          </a:p>
          <a:p>
            <a:pPr lvl="2">
              <a:spcAft>
                <a:spcPts val="600"/>
              </a:spcAft>
            </a:pPr>
            <a:r>
              <a:rPr lang="nb-NO" dirty="0"/>
              <a:t>kjør endringene ut i produksjon</a:t>
            </a:r>
          </a:p>
          <a:p>
            <a:pPr lvl="2">
              <a:spcAft>
                <a:spcPts val="600"/>
              </a:spcAft>
            </a:pPr>
            <a:r>
              <a:rPr lang="nb-NO" dirty="0"/>
              <a:t>verifiser at det funker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ECEA420-6793-F9D5-4655-F1AA627C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460" y="6348715"/>
            <a:ext cx="391477" cy="15388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2ACD00-28B2-4D17-A930-2C9F8441C7CA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9D1902D1-99B8-45E5-34C0-229C5DAAF3BE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464007" y="2756372"/>
            <a:ext cx="5202237" cy="13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5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5E91B9D-4181-8E9C-C064-6D9929CD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Minner også om milepælsplan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A2E282E-03BB-7985-4A0F-C5A9B6E4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2361460"/>
            <a:ext cx="4680744" cy="329485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b-NO" b="1" dirty="0">
                <a:solidFill>
                  <a:schemeClr val="accent2"/>
                </a:solidFill>
              </a:rPr>
              <a:t>MP 1: 12. desember 2025 - </a:t>
            </a:r>
            <a:r>
              <a:rPr lang="nb-NO" b="1" dirty="0" err="1">
                <a:solidFill>
                  <a:schemeClr val="accent2"/>
                </a:solidFill>
              </a:rPr>
              <a:t>Relase</a:t>
            </a:r>
            <a:r>
              <a:rPr lang="nb-NO" b="1" dirty="0">
                <a:solidFill>
                  <a:schemeClr val="accent2"/>
                </a:solidFill>
              </a:rPr>
              <a:t> av 4.0 i Java og C# </a:t>
            </a:r>
          </a:p>
          <a:p>
            <a:pPr lvl="1">
              <a:spcAft>
                <a:spcPts val="600"/>
              </a:spcAft>
            </a:pPr>
            <a:r>
              <a:rPr lang="nb-NO" b="1" dirty="0">
                <a:solidFill>
                  <a:schemeClr val="accent3"/>
                </a:solidFill>
              </a:rPr>
              <a:t>(v4.0.0-rc-1 lanseres i løpet av uke 39)</a:t>
            </a:r>
            <a:br>
              <a:rPr lang="nb-NO" b="1" dirty="0">
                <a:solidFill>
                  <a:schemeClr val="accent2"/>
                </a:solidFill>
              </a:rPr>
            </a:br>
            <a:endParaRPr lang="nb-NO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nb-NO" b="1" dirty="0"/>
              <a:t>MP2: 20. januar 2026 - FINT API bli oppdatert til 4.0 i testmiljø (Beta</a:t>
            </a:r>
            <a:r>
              <a:rPr lang="nb-NO" dirty="0"/>
              <a:t>) </a:t>
            </a:r>
          </a:p>
          <a:p>
            <a:pPr>
              <a:spcAft>
                <a:spcPts val="600"/>
              </a:spcAft>
            </a:pPr>
            <a:r>
              <a:rPr lang="nb-NO" b="1" dirty="0"/>
              <a:t>MP 3: 10. mars 2026 - FINT API bli oppgradert til 4.0 i produksjonsmiljø (API)</a:t>
            </a:r>
          </a:p>
          <a:p>
            <a:pPr>
              <a:spcAft>
                <a:spcPts val="600"/>
              </a:spcAft>
            </a:pPr>
            <a:endParaRPr lang="nb-NO" dirty="0"/>
          </a:p>
          <a:p>
            <a:pPr>
              <a:spcAft>
                <a:spcPts val="600"/>
              </a:spcAft>
            </a:pPr>
            <a:endParaRPr lang="nb-NO" dirty="0"/>
          </a:p>
          <a:p>
            <a:pPr>
              <a:spcAft>
                <a:spcPts val="600"/>
              </a:spcAft>
            </a:pPr>
            <a:endParaRPr lang="nb-NO" dirty="0"/>
          </a:p>
        </p:txBody>
      </p:sp>
      <p:pic>
        <p:nvPicPr>
          <p:cNvPr id="8" name="Bilde 7" descr="Et bilde som inneholder tekst, skjermbilde, nummer, Font&#10;&#10;KI-generert innhold kan være feil.">
            <a:extLst>
              <a:ext uri="{FF2B5EF4-FFF2-40B4-BE49-F238E27FC236}">
                <a16:creationId xmlns:a16="http://schemas.microsoft.com/office/drawing/2014/main" id="{A02B4441-BFB6-E7DA-F506-472E5DBD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764" y="2146127"/>
            <a:ext cx="5201444" cy="2093581"/>
          </a:xfrm>
          <a:prstGeom prst="rect">
            <a:avLst/>
          </a:prstGeom>
          <a:noFill/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974AD2-1A13-F78B-C59C-FC1B4B1F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460" y="6348715"/>
            <a:ext cx="391477" cy="15388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2ACD00-28B2-4D17-A930-2C9F8441C7CA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191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049B063-499A-4CCF-F43E-E812A4605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304905"/>
            <a:ext cx="4680744" cy="606442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!!!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73EDD7-E931-B3B5-1AD9-89CB9E587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1911347"/>
            <a:ext cx="4680744" cy="3294856"/>
          </a:xfrm>
        </p:spPr>
        <p:txBody>
          <a:bodyPr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nb-NO" sz="1800" dirty="0"/>
              <a:t>Informasjon fra Espen Holte om Visma FINT-adapter avtalen for de fylkene som har Visma HRM.</a:t>
            </a:r>
          </a:p>
          <a:p>
            <a:pPr>
              <a:spcAft>
                <a:spcPts val="600"/>
              </a:spcAft>
            </a:pPr>
            <a:endParaRPr lang="nb-NO" sz="1800" dirty="0"/>
          </a:p>
          <a:p>
            <a:pPr marL="0" indent="0">
              <a:spcAft>
                <a:spcPts val="600"/>
              </a:spcAft>
              <a:buNone/>
            </a:pPr>
            <a:r>
              <a:rPr lang="nb-NO" sz="1800" dirty="0"/>
              <a:t>                          ---------</a:t>
            </a:r>
          </a:p>
          <a:p>
            <a:pPr>
              <a:spcAft>
                <a:spcPts val="600"/>
              </a:spcAft>
            </a:pPr>
            <a:endParaRPr lang="nb-NO" sz="1800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nb-NO" sz="1800" dirty="0">
                <a:solidFill>
                  <a:schemeClr val="accent1"/>
                </a:solidFill>
              </a:rPr>
              <a:t>Generelt: </a:t>
            </a:r>
            <a:br>
              <a:rPr lang="nb-NO" sz="1800" dirty="0">
                <a:solidFill>
                  <a:schemeClr val="accent1"/>
                </a:solidFill>
              </a:rPr>
            </a:br>
            <a:r>
              <a:rPr lang="nb-NO" sz="1800" dirty="0">
                <a:solidFill>
                  <a:schemeClr val="accent1"/>
                </a:solidFill>
              </a:rPr>
              <a:t>Til dere som ikke har en felles avtale med deres HR-leverandør, er det noen felles koordinering eller dialog på gang her? </a:t>
            </a:r>
          </a:p>
          <a:p>
            <a:pPr>
              <a:spcAft>
                <a:spcPts val="600"/>
              </a:spcAft>
            </a:pPr>
            <a:endParaRPr lang="nb-NO" dirty="0"/>
          </a:p>
        </p:txBody>
      </p:sp>
      <p:pic>
        <p:nvPicPr>
          <p:cNvPr id="9" name="Plassholder for innhold 8" descr="Fem pærer hvorav en gløder">
            <a:extLst>
              <a:ext uri="{FF2B5EF4-FFF2-40B4-BE49-F238E27FC236}">
                <a16:creationId xmlns:a16="http://schemas.microsoft.com/office/drawing/2014/main" id="{CC303D19-D9B6-6A3D-A189-8CA686EAFF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r="4940" b="-1"/>
          <a:stretch>
            <a:fillRect/>
          </a:stretch>
        </p:blipFill>
        <p:spPr>
          <a:xfrm>
            <a:off x="6096000" y="1689626"/>
            <a:ext cx="5087937" cy="3738298"/>
          </a:xfrm>
          <a:noFill/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A97F41-49D4-94F4-7E0C-6872457D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460" y="6348715"/>
            <a:ext cx="391477" cy="15388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2ACD00-28B2-4D17-A930-2C9F8441C7CA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6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F17C34-CF46-0D38-3B48-753B2DDA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28" y="630000"/>
            <a:ext cx="5512728" cy="614705"/>
          </a:xfrm>
        </p:spPr>
        <p:txBody>
          <a:bodyPr/>
          <a:lstStyle/>
          <a:p>
            <a:r>
              <a:rPr lang="nb-NO" sz="2400" dirty="0"/>
              <a:t>Status fra fylkene – hvor står dere nå?</a:t>
            </a:r>
            <a:br>
              <a:rPr lang="nb-NO" sz="1600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D0B93E1-E8AC-E4CD-04B0-ADDF9EC4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5BFA5A9-FECD-C470-332D-B3397419A0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3728" y="1510435"/>
            <a:ext cx="7621588" cy="4281012"/>
          </a:xfrm>
        </p:spPr>
        <p:txBody>
          <a:bodyPr/>
          <a:lstStyle/>
          <a:p>
            <a:r>
              <a:rPr lang="nb-NO" sz="2000" dirty="0"/>
              <a:t>Akershus, Buskerud, Østfold (FRID)</a:t>
            </a:r>
          </a:p>
          <a:p>
            <a:r>
              <a:rPr lang="nb-NO" sz="2000" dirty="0"/>
              <a:t>Agder</a:t>
            </a:r>
          </a:p>
          <a:p>
            <a:r>
              <a:rPr lang="nb-NO" sz="2000" dirty="0"/>
              <a:t>Finnmark</a:t>
            </a:r>
          </a:p>
          <a:p>
            <a:r>
              <a:rPr lang="nb-NO" sz="2000" dirty="0"/>
              <a:t>Innlandet</a:t>
            </a:r>
          </a:p>
          <a:p>
            <a:r>
              <a:rPr lang="nb-NO" sz="2000" dirty="0"/>
              <a:t>Møre og Romsdal</a:t>
            </a:r>
          </a:p>
          <a:p>
            <a:r>
              <a:rPr lang="nb-NO" sz="2000" dirty="0"/>
              <a:t>Nordland</a:t>
            </a:r>
          </a:p>
          <a:p>
            <a:r>
              <a:rPr lang="nb-NO" sz="2000" dirty="0"/>
              <a:t>Rogaland</a:t>
            </a:r>
          </a:p>
          <a:p>
            <a:r>
              <a:rPr lang="nb-NO" sz="2000" dirty="0"/>
              <a:t>Telemark</a:t>
            </a:r>
          </a:p>
          <a:p>
            <a:r>
              <a:rPr lang="nb-NO" sz="2000" dirty="0"/>
              <a:t>Troms</a:t>
            </a:r>
          </a:p>
          <a:p>
            <a:r>
              <a:rPr lang="nb-NO" sz="2000" dirty="0"/>
              <a:t>Trøndelag </a:t>
            </a:r>
          </a:p>
          <a:p>
            <a:r>
              <a:rPr lang="nb-NO" sz="2000" dirty="0"/>
              <a:t>Vestfold</a:t>
            </a:r>
          </a:p>
          <a:p>
            <a:r>
              <a:rPr lang="nb-NO" sz="2000" dirty="0" err="1"/>
              <a:t>Vestland</a:t>
            </a:r>
            <a:endParaRPr lang="nb-NO" sz="2000" dirty="0"/>
          </a:p>
          <a:p>
            <a:r>
              <a:rPr lang="nb-NO" sz="2000" dirty="0"/>
              <a:t>Oslo kommune</a:t>
            </a:r>
          </a:p>
          <a:p>
            <a:endParaRPr lang="nb-NO" sz="2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86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826CA-7CD1-30AA-A814-C1245398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 møte 9 oktober 2025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2327CFC-21BC-5582-FFE2-4797A6C2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1050530"/>
      </p:ext>
    </p:extLst>
  </p:cSld>
  <p:clrMapOvr>
    <a:masterClrMapping/>
  </p:clrMapOvr>
</p:sld>
</file>

<file path=ppt/theme/theme1.xml><?xml version="1.0" encoding="utf-8"?>
<a:theme xmlns:a="http://schemas.openxmlformats.org/drawingml/2006/main" name="Novari">
  <a:themeElements>
    <a:clrScheme name="Novari">
      <a:dk1>
        <a:srgbClr val="0D0D0D"/>
      </a:dk1>
      <a:lt1>
        <a:srgbClr val="FFFFFF"/>
      </a:lt1>
      <a:dk2>
        <a:srgbClr val="570F31"/>
      </a:dk2>
      <a:lt2>
        <a:srgbClr val="F8ECDC"/>
      </a:lt2>
      <a:accent1>
        <a:srgbClr val="6B133D"/>
      </a:accent1>
      <a:accent2>
        <a:srgbClr val="7F78E8"/>
      </a:accent2>
      <a:accent3>
        <a:srgbClr val="F76650"/>
      </a:accent3>
      <a:accent4>
        <a:srgbClr val="570F31"/>
      </a:accent4>
      <a:accent5>
        <a:srgbClr val="FBB3A8"/>
      </a:accent5>
      <a:accent6>
        <a:srgbClr val="5A51E1"/>
      </a:accent6>
      <a:hlink>
        <a:srgbClr val="5A51E1"/>
      </a:hlink>
      <a:folHlink>
        <a:srgbClr val="570F31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  <a:effectLst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ovari_mal_med_fonter" id="{BBE1CC1C-0A5B-42B6-80F3-7718E86C622F}" vid="{BC48F761-8FB8-46C8-8007-11BF9DC8B5B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92dcf5df-1718-446e-873d-ecc726375ab2" xsi:nil="true"/>
    <MigrationWizIdSecurityGroups xmlns="92dcf5df-1718-446e-873d-ecc726375ab2" xsi:nil="true"/>
    <MigrationWizIdPermissionLevels xmlns="92dcf5df-1718-446e-873d-ecc726375ab2" xsi:nil="true"/>
    <MigrationWizIdDocumentLibraryPermissions xmlns="92dcf5df-1718-446e-873d-ecc726375ab2" xsi:nil="true"/>
    <lcf76f155ced4ddcb4097134ff3c332f xmlns="92dcf5df-1718-446e-873d-ecc726375ab2">
      <Terms xmlns="http://schemas.microsoft.com/office/infopath/2007/PartnerControls"/>
    </lcf76f155ced4ddcb4097134ff3c332f>
    <MigrationWizId xmlns="92dcf5df-1718-446e-873d-ecc726375ab2" xsi:nil="true"/>
    <TaxCatchAll xmlns="2d5004f6-51f7-4957-90dc-3d12ffeb4d3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BE147A618F8B46980A3F34D841D9D3" ma:contentTypeVersion="20" ma:contentTypeDescription="Opprett et nytt dokument." ma:contentTypeScope="" ma:versionID="f8e8d516fbfec60aae90240606ef777b">
  <xsd:schema xmlns:xsd="http://www.w3.org/2001/XMLSchema" xmlns:xs="http://www.w3.org/2001/XMLSchema" xmlns:p="http://schemas.microsoft.com/office/2006/metadata/properties" xmlns:ns2="92dcf5df-1718-446e-873d-ecc726375ab2" xmlns:ns3="2d5004f6-51f7-4957-90dc-3d12ffeb4d30" xmlns:ns4="08f25810-977e-4cb2-b354-a0afe3a9cc1f" targetNamespace="http://schemas.microsoft.com/office/2006/metadata/properties" ma:root="true" ma:fieldsID="e00dad836dd85d9712d10532b53f7898" ns2:_="" ns3:_="" ns4:_="">
    <xsd:import namespace="92dcf5df-1718-446e-873d-ecc726375ab2"/>
    <xsd:import namespace="2d5004f6-51f7-4957-90dc-3d12ffeb4d30"/>
    <xsd:import namespace="08f25810-977e-4cb2-b354-a0afe3a9cc1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cf5df-1718-446e-873d-ecc726375ab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875eb0eb-fbd3-4028-abcf-55f8c06e8d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004f6-51f7-4957-90dc-3d12ffeb4d3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514c20c-e807-4b64-8fa9-2ae4ab86cd4a}" ma:internalName="TaxCatchAll" ma:showField="CatchAllData" ma:web="2d5004f6-51f7-4957-90dc-3d12ffeb4d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2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25810-977e-4cb2-b354-a0afe3a9cc1f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274DDC-ACD8-4F7D-9496-E4055C63BA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23086C-9E99-48F0-A7CE-3BDA7AA23875}">
  <ds:schemaRefs>
    <ds:schemaRef ds:uri="http://www.w3.org/XML/1998/namespace"/>
    <ds:schemaRef ds:uri="http://purl.org/dc/terms/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92dcf5df-1718-446e-873d-ecc726375ab2"/>
    <ds:schemaRef ds:uri="http://purl.org/dc/dcmitype/"/>
    <ds:schemaRef ds:uri="2d5004f6-51f7-4957-90dc-3d12ffeb4d30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BFF96FA-CE83-4F57-9A77-BB292B544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cf5df-1718-446e-873d-ecc726375ab2"/>
    <ds:schemaRef ds:uri="2d5004f6-51f7-4957-90dc-3d12ffeb4d30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Statusmøte 28.08.25</Template>
  <TotalTime>307</TotalTime>
  <Words>462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7" baseType="lpstr">
      <vt:lpstr>Arial</vt:lpstr>
      <vt:lpstr>Inter SemiBold</vt:lpstr>
      <vt:lpstr>Inter</vt:lpstr>
      <vt:lpstr>Brockmann</vt:lpstr>
      <vt:lpstr>Inter Medium</vt:lpstr>
      <vt:lpstr>Aptos</vt:lpstr>
      <vt:lpstr>Courier New</vt:lpstr>
      <vt:lpstr>Novari</vt:lpstr>
      <vt:lpstr>Statusmøte  Informasjonsmodell v.4. </vt:lpstr>
      <vt:lpstr> 1. Status fra Novari 2.Informasjon fra Espen  3.Status fra fylkene 4. Eventuelt </vt:lpstr>
      <vt:lpstr>Oppfølging fra forrige møte</vt:lpstr>
      <vt:lpstr>Hvordan ta ned risikoen i omleggingsarbeidet</vt:lpstr>
      <vt:lpstr>Hvordan ta ned risikoen i omleggingsarbeidet…..</vt:lpstr>
      <vt:lpstr>Minner også om milepælsplan</vt:lpstr>
      <vt:lpstr>!!!</vt:lpstr>
      <vt:lpstr>Status fra fylkene – hvor står dere nå? </vt:lpstr>
      <vt:lpstr>Nytt møte 9 oktober 2025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Forsberg Kristoffersen</dc:creator>
  <cp:lastModifiedBy>Maria Forsberg Kristoffersen</cp:lastModifiedBy>
  <cp:revision>35</cp:revision>
  <dcterms:created xsi:type="dcterms:W3CDTF">2025-08-22T10:40:17Z</dcterms:created>
  <dcterms:modified xsi:type="dcterms:W3CDTF">2025-09-18T09:07:06Z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0x01010017BE147A618F8B46980A3F34D841D9D3</vt:lpwstr>
  </property>
  <property fmtid="{D5CDD505-2E9C-101B-9397-08002B2CF9AE}" pid="3" name="MediaServiceImageTags">
    <vt:lpwstr/>
  </property>
</Properties>
</file>