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3"/>
  </p:notesMasterIdLst>
  <p:sldIdLst>
    <p:sldId id="256" r:id="rId5"/>
    <p:sldId id="295" r:id="rId6"/>
    <p:sldId id="259" r:id="rId7"/>
    <p:sldId id="296" r:id="rId8"/>
    <p:sldId id="297" r:id="rId9"/>
    <p:sldId id="286" r:id="rId10"/>
    <p:sldId id="287" r:id="rId11"/>
    <p:sldId id="288" r:id="rId12"/>
    <p:sldId id="289" r:id="rId13"/>
    <p:sldId id="294" r:id="rId14"/>
    <p:sldId id="284" r:id="rId15"/>
    <p:sldId id="292" r:id="rId16"/>
    <p:sldId id="293" r:id="rId17"/>
    <p:sldId id="272" r:id="rId18"/>
    <p:sldId id="266" r:id="rId19"/>
    <p:sldId id="262" r:id="rId20"/>
    <p:sldId id="271" r:id="rId21"/>
    <p:sldId id="283" r:id="rId22"/>
  </p:sldIdLst>
  <p:sldSz cx="12192000" cy="6858000"/>
  <p:notesSz cx="6858000" cy="9144000"/>
  <p:embeddedFontLst>
    <p:embeddedFont>
      <p:font typeface="Brockmann" pitchFamily="50" charset="0"/>
      <p:regular r:id="rId24"/>
      <p:bold r:id="rId25"/>
      <p:italic r:id="rId26"/>
    </p:embeddedFont>
    <p:embeddedFont>
      <p:font typeface="Inter" panose="02000503000000020004" pitchFamily="2" charset="0"/>
      <p:regular r:id="rId27"/>
      <p:bold r:id="rId28"/>
      <p:italic r:id="rId29"/>
      <p:boldItalic r:id="rId30"/>
    </p:embeddedFont>
    <p:embeddedFont>
      <p:font typeface="Inter Medium" panose="02000503000000020004" pitchFamily="2" charset="0"/>
      <p:regular r:id="rId31"/>
      <p:italic r:id="rId32"/>
    </p:embeddedFont>
    <p:embeddedFont>
      <p:font typeface="Inter SemiBold" panose="02000503000000020004" pitchFamily="2" charset="0"/>
      <p:bold r:id="rId33"/>
      <p:boldItalic r:id="rId34"/>
    </p:embeddedFont>
  </p:embeddedFontLst>
  <p:defaultTextStyle>
    <a:defPPr>
      <a:defRPr lang="nb-NO"/>
    </a:defPPr>
    <a:lvl1pPr marL="0" algn="l" defTabSz="914400" rtl="0" eaLnBrk="1" fontAlgn="ctr" latinLnBrk="0" hangingPunct="1">
      <a:defRPr sz="1800" kern="1200">
        <a:solidFill>
          <a:schemeClr val="tx1"/>
        </a:solidFill>
        <a:latin typeface="+mn-lt"/>
        <a:ea typeface="+mn-ea"/>
        <a:cs typeface="+mn-cs"/>
      </a:defRPr>
    </a:lvl1pPr>
    <a:lvl2pPr marL="457200" algn="l" defTabSz="914400" rtl="0" eaLnBrk="1" fontAlgn="ctr" latinLnBrk="0" hangingPunct="1">
      <a:defRPr sz="1800" kern="1200">
        <a:solidFill>
          <a:schemeClr val="tx1"/>
        </a:solidFill>
        <a:latin typeface="+mn-lt"/>
        <a:ea typeface="+mn-ea"/>
        <a:cs typeface="+mn-cs"/>
      </a:defRPr>
    </a:lvl2pPr>
    <a:lvl3pPr marL="914400" algn="l" defTabSz="914400" rtl="0" eaLnBrk="1" fontAlgn="ctr" latinLnBrk="0" hangingPunct="1">
      <a:defRPr sz="1800" kern="1200">
        <a:solidFill>
          <a:schemeClr val="tx1"/>
        </a:solidFill>
        <a:latin typeface="+mn-lt"/>
        <a:ea typeface="+mn-ea"/>
        <a:cs typeface="+mn-cs"/>
      </a:defRPr>
    </a:lvl3pPr>
    <a:lvl4pPr marL="1371600" algn="l" defTabSz="914400" rtl="0" eaLnBrk="1" fontAlgn="ctr" latinLnBrk="0" hangingPunct="1">
      <a:defRPr sz="1800" kern="1200">
        <a:solidFill>
          <a:schemeClr val="tx1"/>
        </a:solidFill>
        <a:latin typeface="+mn-lt"/>
        <a:ea typeface="+mn-ea"/>
        <a:cs typeface="+mn-cs"/>
      </a:defRPr>
    </a:lvl4pPr>
    <a:lvl5pPr marL="1828800" algn="l" defTabSz="914400" rtl="0" eaLnBrk="1" fontAlgn="ctr" latinLnBrk="0" hangingPunct="1">
      <a:defRPr sz="1800" kern="1200">
        <a:solidFill>
          <a:schemeClr val="tx1"/>
        </a:solidFill>
        <a:latin typeface="+mn-lt"/>
        <a:ea typeface="+mn-ea"/>
        <a:cs typeface="+mn-cs"/>
      </a:defRPr>
    </a:lvl5pPr>
    <a:lvl6pPr marL="2286000" algn="l" defTabSz="914400" rtl="0" eaLnBrk="1" fontAlgn="ctr" latinLnBrk="0" hangingPunct="1">
      <a:defRPr sz="1800" kern="1200">
        <a:solidFill>
          <a:schemeClr val="tx1"/>
        </a:solidFill>
        <a:latin typeface="+mn-lt"/>
        <a:ea typeface="+mn-ea"/>
        <a:cs typeface="+mn-cs"/>
      </a:defRPr>
    </a:lvl6pPr>
    <a:lvl7pPr marL="2743200" algn="l" defTabSz="914400" rtl="0" eaLnBrk="1" fontAlgn="ctr" latinLnBrk="0" hangingPunct="1">
      <a:defRPr sz="1800" kern="1200">
        <a:solidFill>
          <a:schemeClr val="tx1"/>
        </a:solidFill>
        <a:latin typeface="+mn-lt"/>
        <a:ea typeface="+mn-ea"/>
        <a:cs typeface="+mn-cs"/>
      </a:defRPr>
    </a:lvl7pPr>
    <a:lvl8pPr marL="3200400" algn="l" defTabSz="914400" rtl="0" eaLnBrk="1" fontAlgn="ctr" latinLnBrk="0" hangingPunct="1">
      <a:defRPr sz="1800" kern="1200">
        <a:solidFill>
          <a:schemeClr val="tx1"/>
        </a:solidFill>
        <a:latin typeface="+mn-lt"/>
        <a:ea typeface="+mn-ea"/>
        <a:cs typeface="+mn-cs"/>
      </a:defRPr>
    </a:lvl8pPr>
    <a:lvl9pPr marL="3657600" algn="l" defTabSz="914400" rtl="0" eaLnBrk="1" fontAlgn="ctr"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0E912-6F10-8E10-953E-4EC2AC0FF1CE}" name="Maria Forsberg Kristoffersen" initials="MK" userId="S::maria.kristoffersen@novari.no::d30d1cd4-c1d6-4122-9518-a2d96cf9ddbd" providerId="AD"/>
  <p188:author id="{E2602A9B-30BE-5F16-F1A2-8D2279A67FCE}" name="Ole Anders Eidjord" initials="OE" userId="S::ole.anders.eidjord@novari.no::4aaef909-ecf6-4bd5-ae9a-60ac0395084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81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7A4DD-7466-4F96-80B2-D8E3F39BFB02}" v="60" dt="2025-10-22T12:14:10.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238" autoAdjust="0"/>
  </p:normalViewPr>
  <p:slideViewPr>
    <p:cSldViewPr snapToGrid="0">
      <p:cViewPr varScale="1">
        <p:scale>
          <a:sx n="61" d="100"/>
          <a:sy n="61"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Forsberg Kristoffersen" userId="d30d1cd4-c1d6-4122-9518-a2d96cf9ddbd" providerId="ADAL" clId="{4F16B7DB-75C2-47B7-96FC-5E58B47F54B4}"/>
    <pc:docChg chg="undo custSel addSld delSld modSld sldOrd">
      <pc:chgData name="Maria Forsberg Kristoffersen" userId="d30d1cd4-c1d6-4122-9518-a2d96cf9ddbd" providerId="ADAL" clId="{4F16B7DB-75C2-47B7-96FC-5E58B47F54B4}" dt="2025-08-28T09:44:40.610" v="3309" actId="47"/>
      <pc:docMkLst>
        <pc:docMk/>
      </pc:docMkLst>
      <pc:sldChg chg="modSp del mod">
        <pc:chgData name="Maria Forsberg Kristoffersen" userId="d30d1cd4-c1d6-4122-9518-a2d96cf9ddbd" providerId="ADAL" clId="{4F16B7DB-75C2-47B7-96FC-5E58B47F54B4}" dt="2025-08-22T20:27:51.813" v="1566" actId="47"/>
        <pc:sldMkLst>
          <pc:docMk/>
          <pc:sldMk cId="2896630864" sldId="258"/>
        </pc:sldMkLst>
      </pc:sldChg>
      <pc:sldChg chg="modSp mod">
        <pc:chgData name="Maria Forsberg Kristoffersen" userId="d30d1cd4-c1d6-4122-9518-a2d96cf9ddbd" providerId="ADAL" clId="{4F16B7DB-75C2-47B7-96FC-5E58B47F54B4}" dt="2025-08-26T11:33:07.852" v="2662" actId="1076"/>
        <pc:sldMkLst>
          <pc:docMk/>
          <pc:sldMk cId="314193089" sldId="259"/>
        </pc:sldMkLst>
      </pc:sldChg>
      <pc:sldChg chg="del">
        <pc:chgData name="Maria Forsberg Kristoffersen" userId="d30d1cd4-c1d6-4122-9518-a2d96cf9ddbd" providerId="ADAL" clId="{4F16B7DB-75C2-47B7-96FC-5E58B47F54B4}" dt="2025-08-22T11:53:48.722" v="299" actId="47"/>
        <pc:sldMkLst>
          <pc:docMk/>
          <pc:sldMk cId="19546582" sldId="261"/>
        </pc:sldMkLst>
      </pc:sldChg>
      <pc:sldChg chg="delSp modSp new mod modAnim">
        <pc:chgData name="Maria Forsberg Kristoffersen" userId="d30d1cd4-c1d6-4122-9518-a2d96cf9ddbd" providerId="ADAL" clId="{4F16B7DB-75C2-47B7-96FC-5E58B47F54B4}" dt="2025-08-28T07:29:48.506" v="2900" actId="20577"/>
        <pc:sldMkLst>
          <pc:docMk/>
          <pc:sldMk cId="3825353730" sldId="263"/>
        </pc:sldMkLst>
      </pc:sldChg>
      <pc:sldChg chg="delSp modSp new mod">
        <pc:chgData name="Maria Forsberg Kristoffersen" userId="d30d1cd4-c1d6-4122-9518-a2d96cf9ddbd" providerId="ADAL" clId="{4F16B7DB-75C2-47B7-96FC-5E58B47F54B4}" dt="2025-08-22T20:25:54.183" v="1527" actId="20577"/>
        <pc:sldMkLst>
          <pc:docMk/>
          <pc:sldMk cId="2396026900" sldId="264"/>
        </pc:sldMkLst>
      </pc:sldChg>
      <pc:sldChg chg="new del">
        <pc:chgData name="Maria Forsberg Kristoffersen" userId="d30d1cd4-c1d6-4122-9518-a2d96cf9ddbd" providerId="ADAL" clId="{4F16B7DB-75C2-47B7-96FC-5E58B47F54B4}" dt="2025-08-22T20:27:54.789" v="1567" actId="47"/>
        <pc:sldMkLst>
          <pc:docMk/>
          <pc:sldMk cId="1629660172" sldId="265"/>
        </pc:sldMkLst>
      </pc:sldChg>
      <pc:sldChg chg="modSp new mod">
        <pc:chgData name="Maria Forsberg Kristoffersen" userId="d30d1cd4-c1d6-4122-9518-a2d96cf9ddbd" providerId="ADAL" clId="{4F16B7DB-75C2-47B7-96FC-5E58B47F54B4}" dt="2025-08-26T11:01:21.406" v="1998" actId="207"/>
        <pc:sldMkLst>
          <pc:docMk/>
          <pc:sldMk cId="648869159" sldId="266"/>
        </pc:sldMkLst>
      </pc:sldChg>
      <pc:sldChg chg="addSp delSp modSp new mod modClrScheme chgLayout">
        <pc:chgData name="Maria Forsberg Kristoffersen" userId="d30d1cd4-c1d6-4122-9518-a2d96cf9ddbd" providerId="ADAL" clId="{4F16B7DB-75C2-47B7-96FC-5E58B47F54B4}" dt="2025-08-26T11:34:49.042" v="2739" actId="1076"/>
        <pc:sldMkLst>
          <pc:docMk/>
          <pc:sldMk cId="1864381666" sldId="267"/>
        </pc:sldMkLst>
      </pc:sldChg>
      <pc:sldChg chg="new del">
        <pc:chgData name="Maria Forsberg Kristoffersen" userId="d30d1cd4-c1d6-4122-9518-a2d96cf9ddbd" providerId="ADAL" clId="{4F16B7DB-75C2-47B7-96FC-5E58B47F54B4}" dt="2025-08-22T12:31:26.201" v="950" actId="47"/>
        <pc:sldMkLst>
          <pc:docMk/>
          <pc:sldMk cId="4256796821" sldId="268"/>
        </pc:sldMkLst>
      </pc:sldChg>
      <pc:sldChg chg="new del">
        <pc:chgData name="Maria Forsberg Kristoffersen" userId="d30d1cd4-c1d6-4122-9518-a2d96cf9ddbd" providerId="ADAL" clId="{4F16B7DB-75C2-47B7-96FC-5E58B47F54B4}" dt="2025-08-22T12:31:23.582" v="949" actId="47"/>
        <pc:sldMkLst>
          <pc:docMk/>
          <pc:sldMk cId="1320334396" sldId="269"/>
        </pc:sldMkLst>
      </pc:sldChg>
      <pc:sldChg chg="delSp modSp new del mod ord modShow">
        <pc:chgData name="Maria Forsberg Kristoffersen" userId="d30d1cd4-c1d6-4122-9518-a2d96cf9ddbd" providerId="ADAL" clId="{4F16B7DB-75C2-47B7-96FC-5E58B47F54B4}" dt="2025-08-28T09:44:40.610" v="3309" actId="47"/>
        <pc:sldMkLst>
          <pc:docMk/>
          <pc:sldMk cId="2121517704" sldId="270"/>
        </pc:sldMkLst>
      </pc:sldChg>
      <pc:sldChg chg="addSp delSp modSp new mod ord modClrScheme chgLayout">
        <pc:chgData name="Maria Forsberg Kristoffersen" userId="d30d1cd4-c1d6-4122-9518-a2d96cf9ddbd" providerId="ADAL" clId="{4F16B7DB-75C2-47B7-96FC-5E58B47F54B4}" dt="2025-08-26T11:35:28.131" v="2745" actId="15"/>
        <pc:sldMkLst>
          <pc:docMk/>
          <pc:sldMk cId="4251914933" sldId="271"/>
        </pc:sldMkLst>
      </pc:sldChg>
      <pc:sldChg chg="addSp delSp modSp new mod ord modClrScheme chgLayout">
        <pc:chgData name="Maria Forsberg Kristoffersen" userId="d30d1cd4-c1d6-4122-9518-a2d96cf9ddbd" providerId="ADAL" clId="{4F16B7DB-75C2-47B7-96FC-5E58B47F54B4}" dt="2025-08-26T11:35:42.952" v="2748" actId="14100"/>
        <pc:sldMkLst>
          <pc:docMk/>
          <pc:sldMk cId="347362992" sldId="272"/>
        </pc:sldMkLst>
      </pc:sldChg>
      <pc:sldChg chg="modSp new mod ord">
        <pc:chgData name="Maria Forsberg Kristoffersen" userId="d30d1cd4-c1d6-4122-9518-a2d96cf9ddbd" providerId="ADAL" clId="{4F16B7DB-75C2-47B7-96FC-5E58B47F54B4}" dt="2025-08-28T07:40:28.824" v="3308" actId="20577"/>
        <pc:sldMkLst>
          <pc:docMk/>
          <pc:sldMk cId="1517269531" sldId="273"/>
        </pc:sldMkLst>
      </pc:sldChg>
    </pc:docChg>
  </pc:docChgLst>
  <pc:docChgLst>
    <pc:chgData name="Maria Forsberg Kristoffersen" userId="S::maria.kristoffersen@novari.no::d30d1cd4-c1d6-4122-9518-a2d96cf9ddbd" providerId="AD" clId="Web-{0A1AF052-20F2-C675-1BF8-CB2D310392C6}"/>
    <pc:docChg chg="mod addSld delSld modSld">
      <pc:chgData name="Maria Forsberg Kristoffersen" userId="S::maria.kristoffersen@novari.no::d30d1cd4-c1d6-4122-9518-a2d96cf9ddbd" providerId="AD" clId="Web-{0A1AF052-20F2-C675-1BF8-CB2D310392C6}" dt="2025-08-26T07:55:11.514" v="196" actId="20577"/>
      <pc:docMkLst>
        <pc:docMk/>
      </pc:docMkLst>
      <pc:sldChg chg="modSp">
        <pc:chgData name="Maria Forsberg Kristoffersen" userId="S::maria.kristoffersen@novari.no::d30d1cd4-c1d6-4122-9518-a2d96cf9ddbd" providerId="AD" clId="Web-{0A1AF052-20F2-C675-1BF8-CB2D310392C6}" dt="2025-08-26T07:53:33.057" v="166" actId="20577"/>
        <pc:sldMkLst>
          <pc:docMk/>
          <pc:sldMk cId="314193089" sldId="259"/>
        </pc:sldMkLst>
      </pc:sldChg>
      <pc:sldChg chg="modSp addAnim">
        <pc:chgData name="Maria Forsberg Kristoffersen" userId="S::maria.kristoffersen@novari.no::d30d1cd4-c1d6-4122-9518-a2d96cf9ddbd" providerId="AD" clId="Web-{0A1AF052-20F2-C675-1BF8-CB2D310392C6}" dt="2025-08-26T07:55:11.514" v="196" actId="20577"/>
        <pc:sldMkLst>
          <pc:docMk/>
          <pc:sldMk cId="3825353730" sldId="263"/>
        </pc:sldMkLst>
      </pc:sldChg>
      <pc:sldChg chg="modSp modCm">
        <pc:chgData name="Maria Forsberg Kristoffersen" userId="S::maria.kristoffersen@novari.no::d30d1cd4-c1d6-4122-9518-a2d96cf9ddbd" providerId="AD" clId="Web-{0A1AF052-20F2-C675-1BF8-CB2D310392C6}" dt="2025-08-25T11:26:23.421" v="33" actId="20577"/>
        <pc:sldMkLst>
          <pc:docMk/>
          <pc:sldMk cId="2396026900" sldId="264"/>
        </pc:sldMkLst>
        <pc:extLst>
          <p:ext xmlns:p="http://schemas.openxmlformats.org/presentationml/2006/main" uri="{D6D511B9-2390-475A-947B-AFAB55BFBCF1}">
            <pc226:cmChg xmlns:pc226="http://schemas.microsoft.com/office/powerpoint/2022/06/main/command" chg="mod">
              <pc226:chgData name="Maria Forsberg Kristoffersen" userId="S::maria.kristoffersen@novari.no::d30d1cd4-c1d6-4122-9518-a2d96cf9ddbd" providerId="AD" clId="Web-{0A1AF052-20F2-C675-1BF8-CB2D310392C6}" dt="2025-08-25T11:26:18.077" v="32" actId="20577"/>
              <pc2:cmMkLst xmlns:pc2="http://schemas.microsoft.com/office/powerpoint/2019/9/main/command">
                <pc:docMk/>
                <pc:sldMk cId="2396026900" sldId="264"/>
                <pc2:cmMk id="{5DAE295F-CFB2-4F38-B7B0-F576EF27C970}"/>
              </pc2:cmMkLst>
            </pc226:cmChg>
          </p:ext>
        </pc:extLst>
      </pc:sldChg>
      <pc:sldChg chg="modSp new del">
        <pc:chgData name="Maria Forsberg Kristoffersen" userId="S::maria.kristoffersen@novari.no::d30d1cd4-c1d6-4122-9518-a2d96cf9ddbd" providerId="AD" clId="Web-{0A1AF052-20F2-C675-1BF8-CB2D310392C6}" dt="2025-08-25T12:28:13.692" v="159"/>
        <pc:sldMkLst>
          <pc:docMk/>
          <pc:sldMk cId="3224796036" sldId="272"/>
        </pc:sldMkLst>
      </pc:sldChg>
    </pc:docChg>
  </pc:docChgLst>
  <pc:docChgLst>
    <pc:chgData name="Ole Anders Eidjord" userId="S::ole.anders.eidjord@novari.no::4aaef909-ecf6-4bd5-ae9a-60ac0395084d" providerId="AD" clId="Web-{4B2A2DD0-BE35-CCA5-FE26-5E54C804ECD3}"/>
    <pc:docChg chg="mod">
      <pc:chgData name="Ole Anders Eidjord" userId="S::ole.anders.eidjord@novari.no::4aaef909-ecf6-4bd5-ae9a-60ac0395084d" providerId="AD" clId="Web-{4B2A2DD0-BE35-CCA5-FE26-5E54C804ECD3}" dt="2025-08-25T08:52:21.578" v="0"/>
      <pc:docMkLst>
        <pc:docMk/>
      </pc:docMkLst>
    </pc:docChg>
  </pc:docChgLst>
  <pc:docChgLst>
    <pc:chgData name="Maria Forsberg Kristoffersen" userId="d30d1cd4-c1d6-4122-9518-a2d96cf9ddbd" providerId="ADAL" clId="{BF412E4A-BA95-4AB4-B5FE-311244134644}"/>
    <pc:docChg chg="undo custSel addSld delSld modSld sldOrd">
      <pc:chgData name="Maria Forsberg Kristoffersen" userId="d30d1cd4-c1d6-4122-9518-a2d96cf9ddbd" providerId="ADAL" clId="{BF412E4A-BA95-4AB4-B5FE-311244134644}" dt="2025-10-29T19:06:47.263" v="12953" actId="20577"/>
      <pc:docMkLst>
        <pc:docMk/>
      </pc:docMkLst>
      <pc:sldChg chg="modSp mod">
        <pc:chgData name="Maria Forsberg Kristoffersen" userId="d30d1cd4-c1d6-4122-9518-a2d96cf9ddbd" providerId="ADAL" clId="{BF412E4A-BA95-4AB4-B5FE-311244134644}" dt="2025-10-08T11:05:06.181" v="10706" actId="20577"/>
        <pc:sldMkLst>
          <pc:docMk/>
          <pc:sldMk cId="1397606944" sldId="256"/>
        </pc:sldMkLst>
        <pc:spChg chg="mod">
          <ac:chgData name="Maria Forsberg Kristoffersen" userId="d30d1cd4-c1d6-4122-9518-a2d96cf9ddbd" providerId="ADAL" clId="{BF412E4A-BA95-4AB4-B5FE-311244134644}" dt="2025-10-08T11:05:06.181" v="10706" actId="20577"/>
          <ac:spMkLst>
            <pc:docMk/>
            <pc:sldMk cId="1397606944" sldId="256"/>
            <ac:spMk id="7" creationId="{4A46942D-7CC9-445F-1DAE-8529D705DC4B}"/>
          </ac:spMkLst>
        </pc:spChg>
      </pc:sldChg>
      <pc:sldChg chg="modSp mod">
        <pc:chgData name="Maria Forsberg Kristoffersen" userId="d30d1cd4-c1d6-4122-9518-a2d96cf9ddbd" providerId="ADAL" clId="{BF412E4A-BA95-4AB4-B5FE-311244134644}" dt="2025-10-07T09:18:08.574" v="2228" actId="255"/>
        <pc:sldMkLst>
          <pc:docMk/>
          <pc:sldMk cId="314193089" sldId="259"/>
        </pc:sldMkLst>
        <pc:spChg chg="mod">
          <ac:chgData name="Maria Forsberg Kristoffersen" userId="d30d1cd4-c1d6-4122-9518-a2d96cf9ddbd" providerId="ADAL" clId="{BF412E4A-BA95-4AB4-B5FE-311244134644}" dt="2025-10-07T09:18:08.574" v="2228" actId="255"/>
          <ac:spMkLst>
            <pc:docMk/>
            <pc:sldMk cId="314193089" sldId="259"/>
            <ac:spMk id="2" creationId="{3FFC7C91-5A41-1CF3-8286-5D6B623C3CDF}"/>
          </ac:spMkLst>
        </pc:spChg>
      </pc:sldChg>
      <pc:sldChg chg="modSp mod">
        <pc:chgData name="Maria Forsberg Kristoffersen" userId="d30d1cd4-c1d6-4122-9518-a2d96cf9ddbd" providerId="ADAL" clId="{BF412E4A-BA95-4AB4-B5FE-311244134644}" dt="2025-10-08T10:17:28.732" v="10491" actId="20577"/>
        <pc:sldMkLst>
          <pc:docMk/>
          <pc:sldMk cId="721050530" sldId="262"/>
        </pc:sldMkLst>
        <pc:spChg chg="mod">
          <ac:chgData name="Maria Forsberg Kristoffersen" userId="d30d1cd4-c1d6-4122-9518-a2d96cf9ddbd" providerId="ADAL" clId="{BF412E4A-BA95-4AB4-B5FE-311244134644}" dt="2025-10-08T10:17:28.732" v="10491" actId="20577"/>
          <ac:spMkLst>
            <pc:docMk/>
            <pc:sldMk cId="721050530" sldId="262"/>
            <ac:spMk id="2" creationId="{48A826CA-7CD1-30AA-A814-C12453981D54}"/>
          </ac:spMkLst>
        </pc:spChg>
      </pc:sldChg>
      <pc:sldChg chg="modSp del mod modAnim">
        <pc:chgData name="Maria Forsberg Kristoffersen" userId="d30d1cd4-c1d6-4122-9518-a2d96cf9ddbd" providerId="ADAL" clId="{BF412E4A-BA95-4AB4-B5FE-311244134644}" dt="2025-10-07T09:49:55.270" v="4504" actId="47"/>
        <pc:sldMkLst>
          <pc:docMk/>
          <pc:sldMk cId="3825353730" sldId="263"/>
        </pc:sldMkLst>
      </pc:sldChg>
      <pc:sldChg chg="del mod modShow">
        <pc:chgData name="Maria Forsberg Kristoffersen" userId="d30d1cd4-c1d6-4122-9518-a2d96cf9ddbd" providerId="ADAL" clId="{BF412E4A-BA95-4AB4-B5FE-311244134644}" dt="2025-09-16T12:27:55.004" v="392" actId="47"/>
        <pc:sldMkLst>
          <pc:docMk/>
          <pc:sldMk cId="2396026900" sldId="264"/>
        </pc:sldMkLst>
      </pc:sldChg>
      <pc:sldChg chg="del">
        <pc:chgData name="Maria Forsberg Kristoffersen" userId="d30d1cd4-c1d6-4122-9518-a2d96cf9ddbd" providerId="ADAL" clId="{BF412E4A-BA95-4AB4-B5FE-311244134644}" dt="2025-09-16T12:20:22.458" v="41" actId="47"/>
        <pc:sldMkLst>
          <pc:docMk/>
          <pc:sldMk cId="1864381666" sldId="267"/>
        </pc:sldMkLst>
      </pc:sldChg>
      <pc:sldChg chg="modSp mod ord modShow">
        <pc:chgData name="Maria Forsberg Kristoffersen" userId="d30d1cd4-c1d6-4122-9518-a2d96cf9ddbd" providerId="ADAL" clId="{BF412E4A-BA95-4AB4-B5FE-311244134644}" dt="2025-10-08T10:57:17.929" v="10644"/>
        <pc:sldMkLst>
          <pc:docMk/>
          <pc:sldMk cId="4251914933" sldId="271"/>
        </pc:sldMkLst>
      </pc:sldChg>
      <pc:sldChg chg="modSp mod">
        <pc:chgData name="Maria Forsberg Kristoffersen" userId="d30d1cd4-c1d6-4122-9518-a2d96cf9ddbd" providerId="ADAL" clId="{BF412E4A-BA95-4AB4-B5FE-311244134644}" dt="2025-10-08T10:21:05.101" v="10591" actId="255"/>
        <pc:sldMkLst>
          <pc:docMk/>
          <pc:sldMk cId="347362992" sldId="272"/>
        </pc:sldMkLst>
        <pc:spChg chg="mod">
          <ac:chgData name="Maria Forsberg Kristoffersen" userId="d30d1cd4-c1d6-4122-9518-a2d96cf9ddbd" providerId="ADAL" clId="{BF412E4A-BA95-4AB4-B5FE-311244134644}" dt="2025-10-08T10:20:03.772" v="10571" actId="1076"/>
          <ac:spMkLst>
            <pc:docMk/>
            <pc:sldMk cId="347362992" sldId="272"/>
            <ac:spMk id="3" creationId="{0049B063-499A-4CCF-F43E-E812A4605466}"/>
          </ac:spMkLst>
        </pc:spChg>
        <pc:spChg chg="mod">
          <ac:chgData name="Maria Forsberg Kristoffersen" userId="d30d1cd4-c1d6-4122-9518-a2d96cf9ddbd" providerId="ADAL" clId="{BF412E4A-BA95-4AB4-B5FE-311244134644}" dt="2025-10-08T10:21:05.101" v="10591" actId="255"/>
          <ac:spMkLst>
            <pc:docMk/>
            <pc:sldMk cId="347362992" sldId="272"/>
            <ac:spMk id="4" creationId="{CC73EDD7-E931-B3B5-1AD9-89CB9E587909}"/>
          </ac:spMkLst>
        </pc:spChg>
      </pc:sldChg>
      <pc:sldChg chg="del mod ord modShow">
        <pc:chgData name="Maria Forsberg Kristoffersen" userId="d30d1cd4-c1d6-4122-9518-a2d96cf9ddbd" providerId="ADAL" clId="{BF412E4A-BA95-4AB4-B5FE-311244134644}" dt="2025-09-18T09:07:04.060" v="2133" actId="47"/>
        <pc:sldMkLst>
          <pc:docMk/>
          <pc:sldMk cId="1517269531" sldId="273"/>
        </pc:sldMkLst>
      </pc:sldChg>
      <pc:sldChg chg="addSp delSp modSp new del mod modClrScheme chgLayout">
        <pc:chgData name="Maria Forsberg Kristoffersen" userId="d30d1cd4-c1d6-4122-9518-a2d96cf9ddbd" providerId="ADAL" clId="{BF412E4A-BA95-4AB4-B5FE-311244134644}" dt="2025-10-07T09:48:15.999" v="4364" actId="47"/>
        <pc:sldMkLst>
          <pc:docMk/>
          <pc:sldMk cId="3363509738" sldId="274"/>
        </pc:sldMkLst>
      </pc:sldChg>
      <pc:sldChg chg="new del">
        <pc:chgData name="Maria Forsberg Kristoffersen" userId="d30d1cd4-c1d6-4122-9518-a2d96cf9ddbd" providerId="ADAL" clId="{BF412E4A-BA95-4AB4-B5FE-311244134644}" dt="2025-09-16T12:29:40.015" v="467" actId="47"/>
        <pc:sldMkLst>
          <pc:docMk/>
          <pc:sldMk cId="804014995" sldId="275"/>
        </pc:sldMkLst>
      </pc:sldChg>
      <pc:sldChg chg="new del">
        <pc:chgData name="Maria Forsberg Kristoffersen" userId="d30d1cd4-c1d6-4122-9518-a2d96cf9ddbd" providerId="ADAL" clId="{BF412E4A-BA95-4AB4-B5FE-311244134644}" dt="2025-09-16T12:27:59.081" v="393" actId="47"/>
        <pc:sldMkLst>
          <pc:docMk/>
          <pc:sldMk cId="4132152998" sldId="276"/>
        </pc:sldMkLst>
      </pc:sldChg>
      <pc:sldChg chg="add del mod ord modShow">
        <pc:chgData name="Maria Forsberg Kristoffersen" userId="d30d1cd4-c1d6-4122-9518-a2d96cf9ddbd" providerId="ADAL" clId="{BF412E4A-BA95-4AB4-B5FE-311244134644}" dt="2025-09-18T09:07:02.931" v="2132" actId="47"/>
        <pc:sldMkLst>
          <pc:docMk/>
          <pc:sldMk cId="3706020999" sldId="277"/>
        </pc:sldMkLst>
      </pc:sldChg>
      <pc:sldChg chg="modSp new del mod">
        <pc:chgData name="Maria Forsberg Kristoffersen" userId="d30d1cd4-c1d6-4122-9518-a2d96cf9ddbd" providerId="ADAL" clId="{BF412E4A-BA95-4AB4-B5FE-311244134644}" dt="2025-09-16T13:17:10.778" v="1432" actId="47"/>
        <pc:sldMkLst>
          <pc:docMk/>
          <pc:sldMk cId="1796108569" sldId="278"/>
        </pc:sldMkLst>
      </pc:sldChg>
      <pc:sldChg chg="addSp delSp modSp new del mod">
        <pc:chgData name="Maria Forsberg Kristoffersen" userId="d30d1cd4-c1d6-4122-9518-a2d96cf9ddbd" providerId="ADAL" clId="{BF412E4A-BA95-4AB4-B5FE-311244134644}" dt="2025-10-07T09:48:18.057" v="4365" actId="47"/>
        <pc:sldMkLst>
          <pc:docMk/>
          <pc:sldMk cId="435952103" sldId="279"/>
        </pc:sldMkLst>
      </pc:sldChg>
      <pc:sldChg chg="addSp modSp new del mod">
        <pc:chgData name="Maria Forsberg Kristoffersen" userId="d30d1cd4-c1d6-4122-9518-a2d96cf9ddbd" providerId="ADAL" clId="{BF412E4A-BA95-4AB4-B5FE-311244134644}" dt="2025-10-07T09:45:16.364" v="4225" actId="47"/>
        <pc:sldMkLst>
          <pc:docMk/>
          <pc:sldMk cId="3681381458" sldId="280"/>
        </pc:sldMkLst>
      </pc:sldChg>
      <pc:sldChg chg="new del">
        <pc:chgData name="Maria Forsberg Kristoffersen" userId="d30d1cd4-c1d6-4122-9518-a2d96cf9ddbd" providerId="ADAL" clId="{BF412E4A-BA95-4AB4-B5FE-311244134644}" dt="2025-10-06T11:31:47.182" v="2140" actId="47"/>
        <pc:sldMkLst>
          <pc:docMk/>
          <pc:sldMk cId="1120552890" sldId="281"/>
        </pc:sldMkLst>
      </pc:sldChg>
      <pc:sldChg chg="delSp modSp new del mod">
        <pc:chgData name="Maria Forsberg Kristoffersen" userId="d30d1cd4-c1d6-4122-9518-a2d96cf9ddbd" providerId="ADAL" clId="{BF412E4A-BA95-4AB4-B5FE-311244134644}" dt="2025-10-08T10:55:36.938" v="10628" actId="47"/>
        <pc:sldMkLst>
          <pc:docMk/>
          <pc:sldMk cId="1196103907" sldId="282"/>
        </pc:sldMkLst>
      </pc:sldChg>
      <pc:sldChg chg="addSp delSp modSp new mod ord modShow">
        <pc:chgData name="Maria Forsberg Kristoffersen" userId="d30d1cd4-c1d6-4122-9518-a2d96cf9ddbd" providerId="ADAL" clId="{BF412E4A-BA95-4AB4-B5FE-311244134644}" dt="2025-10-08T10:16:53.534" v="10486"/>
        <pc:sldMkLst>
          <pc:docMk/>
          <pc:sldMk cId="2840825142" sldId="283"/>
        </pc:sldMkLst>
        <pc:spChg chg="mod">
          <ac:chgData name="Maria Forsberg Kristoffersen" userId="d30d1cd4-c1d6-4122-9518-a2d96cf9ddbd" providerId="ADAL" clId="{BF412E4A-BA95-4AB4-B5FE-311244134644}" dt="2025-10-08T09:04:03.276" v="8480" actId="6549"/>
          <ac:spMkLst>
            <pc:docMk/>
            <pc:sldMk cId="2840825142" sldId="283"/>
            <ac:spMk id="3" creationId="{8C75F350-CDAE-D3E0-1FD1-A954A801BC6D}"/>
          </ac:spMkLst>
        </pc:spChg>
        <pc:spChg chg="add mod">
          <ac:chgData name="Maria Forsberg Kristoffersen" userId="d30d1cd4-c1d6-4122-9518-a2d96cf9ddbd" providerId="ADAL" clId="{BF412E4A-BA95-4AB4-B5FE-311244134644}" dt="2025-10-08T09:04:09.613" v="8482" actId="14100"/>
          <ac:spMkLst>
            <pc:docMk/>
            <pc:sldMk cId="2840825142" sldId="283"/>
            <ac:spMk id="8" creationId="{5777F230-8308-AF0A-F55F-3787482B8656}"/>
          </ac:spMkLst>
        </pc:spChg>
      </pc:sldChg>
      <pc:sldChg chg="addSp delSp modSp new mod ord modNotesTx">
        <pc:chgData name="Maria Forsberg Kristoffersen" userId="d30d1cd4-c1d6-4122-9518-a2d96cf9ddbd" providerId="ADAL" clId="{BF412E4A-BA95-4AB4-B5FE-311244134644}" dt="2025-10-29T19:06:47.263" v="12953" actId="20577"/>
        <pc:sldMkLst>
          <pc:docMk/>
          <pc:sldMk cId="2430830351" sldId="284"/>
        </pc:sldMkLst>
        <pc:spChg chg="mod">
          <ac:chgData name="Maria Forsberg Kristoffersen" userId="d30d1cd4-c1d6-4122-9518-a2d96cf9ddbd" providerId="ADAL" clId="{BF412E4A-BA95-4AB4-B5FE-311244134644}" dt="2025-10-21T18:21:52.707" v="12768" actId="1076"/>
          <ac:spMkLst>
            <pc:docMk/>
            <pc:sldMk cId="2430830351" sldId="284"/>
            <ac:spMk id="5" creationId="{9FC6816B-9CB0-7326-5856-7C3E82FD783B}"/>
          </ac:spMkLst>
        </pc:spChg>
        <pc:spChg chg="add mod">
          <ac:chgData name="Maria Forsberg Kristoffersen" userId="d30d1cd4-c1d6-4122-9518-a2d96cf9ddbd" providerId="ADAL" clId="{BF412E4A-BA95-4AB4-B5FE-311244134644}" dt="2025-10-29T19:06:47.263" v="12953" actId="20577"/>
          <ac:spMkLst>
            <pc:docMk/>
            <pc:sldMk cId="2430830351" sldId="284"/>
            <ac:spMk id="6" creationId="{DD320615-0647-8F5C-D5BA-45ACE938C323}"/>
          </ac:spMkLst>
        </pc:spChg>
      </pc:sldChg>
      <pc:sldChg chg="new del">
        <pc:chgData name="Maria Forsberg Kristoffersen" userId="d30d1cd4-c1d6-4122-9518-a2d96cf9ddbd" providerId="ADAL" clId="{BF412E4A-BA95-4AB4-B5FE-311244134644}" dt="2025-10-07T09:23:23.895" v="2305" actId="47"/>
        <pc:sldMkLst>
          <pc:docMk/>
          <pc:sldMk cId="2568266929" sldId="285"/>
        </pc:sldMkLst>
      </pc:sldChg>
      <pc:sldChg chg="modSp new del mod">
        <pc:chgData name="Maria Forsberg Kristoffersen" userId="d30d1cd4-c1d6-4122-9518-a2d96cf9ddbd" providerId="ADAL" clId="{BF412E4A-BA95-4AB4-B5FE-311244134644}" dt="2025-10-06T12:14:48.998" v="2185" actId="47"/>
        <pc:sldMkLst>
          <pc:docMk/>
          <pc:sldMk cId="3027617745" sldId="285"/>
        </pc:sldMkLst>
      </pc:sldChg>
      <pc:sldChg chg="addSp delSp modSp new mod">
        <pc:chgData name="Maria Forsberg Kristoffersen" userId="d30d1cd4-c1d6-4122-9518-a2d96cf9ddbd" providerId="ADAL" clId="{BF412E4A-BA95-4AB4-B5FE-311244134644}" dt="2025-10-16T07:59:47.420" v="11841" actId="113"/>
        <pc:sldMkLst>
          <pc:docMk/>
          <pc:sldMk cId="690867818" sldId="286"/>
        </pc:sldMkLst>
        <pc:spChg chg="mod">
          <ac:chgData name="Maria Forsberg Kristoffersen" userId="d30d1cd4-c1d6-4122-9518-a2d96cf9ddbd" providerId="ADAL" clId="{BF412E4A-BA95-4AB4-B5FE-311244134644}" dt="2025-10-13T12:12:16.843" v="10999" actId="1076"/>
          <ac:spMkLst>
            <pc:docMk/>
            <pc:sldMk cId="690867818" sldId="286"/>
            <ac:spMk id="3" creationId="{490A86C2-04E1-D5A7-EC30-1DF8F71CA78E}"/>
          </ac:spMkLst>
        </pc:spChg>
        <pc:spChg chg="mod">
          <ac:chgData name="Maria Forsberg Kristoffersen" userId="d30d1cd4-c1d6-4122-9518-a2d96cf9ddbd" providerId="ADAL" clId="{BF412E4A-BA95-4AB4-B5FE-311244134644}" dt="2025-10-16T07:59:47.420" v="11841" actId="113"/>
          <ac:spMkLst>
            <pc:docMk/>
            <pc:sldMk cId="690867818" sldId="286"/>
            <ac:spMk id="4" creationId="{E6991C3F-8091-5BDC-47C0-4207A9B16332}"/>
          </ac:spMkLst>
        </pc:spChg>
        <pc:picChg chg="add mod">
          <ac:chgData name="Maria Forsberg Kristoffersen" userId="d30d1cd4-c1d6-4122-9518-a2d96cf9ddbd" providerId="ADAL" clId="{BF412E4A-BA95-4AB4-B5FE-311244134644}" dt="2025-10-13T12:10:26.214" v="10992" actId="1076"/>
          <ac:picMkLst>
            <pc:docMk/>
            <pc:sldMk cId="690867818" sldId="286"/>
            <ac:picMk id="6" creationId="{53CE461A-A69A-CA0B-F7B8-11C126427F1B}"/>
          </ac:picMkLst>
        </pc:picChg>
      </pc:sldChg>
      <pc:sldChg chg="addSp delSp modSp new mod modClrScheme chgLayout">
        <pc:chgData name="Maria Forsberg Kristoffersen" userId="d30d1cd4-c1d6-4122-9518-a2d96cf9ddbd" providerId="ADAL" clId="{BF412E4A-BA95-4AB4-B5FE-311244134644}" dt="2025-10-13T10:52:22.569" v="10793" actId="27636"/>
        <pc:sldMkLst>
          <pc:docMk/>
          <pc:sldMk cId="2059010932" sldId="287"/>
        </pc:sldMkLst>
        <pc:spChg chg="mod">
          <ac:chgData name="Maria Forsberg Kristoffersen" userId="d30d1cd4-c1d6-4122-9518-a2d96cf9ddbd" providerId="ADAL" clId="{BF412E4A-BA95-4AB4-B5FE-311244134644}" dt="2025-10-07T09:45:29.154" v="4227" actId="1076"/>
          <ac:spMkLst>
            <pc:docMk/>
            <pc:sldMk cId="2059010932" sldId="287"/>
            <ac:spMk id="3" creationId="{991C21EF-6061-4F01-1EEA-690CDB0815FF}"/>
          </ac:spMkLst>
        </pc:spChg>
        <pc:spChg chg="mod">
          <ac:chgData name="Maria Forsberg Kristoffersen" userId="d30d1cd4-c1d6-4122-9518-a2d96cf9ddbd" providerId="ADAL" clId="{BF412E4A-BA95-4AB4-B5FE-311244134644}" dt="2025-10-13T10:52:22.569" v="10793" actId="27636"/>
          <ac:spMkLst>
            <pc:docMk/>
            <pc:sldMk cId="2059010932" sldId="287"/>
            <ac:spMk id="4" creationId="{7621019F-D984-F98F-6911-29A4FDBD6E90}"/>
          </ac:spMkLst>
        </pc:spChg>
        <pc:spChg chg="mod ord">
          <ac:chgData name="Maria Forsberg Kristoffersen" userId="d30d1cd4-c1d6-4122-9518-a2d96cf9ddbd" providerId="ADAL" clId="{BF412E4A-BA95-4AB4-B5FE-311244134644}" dt="2025-10-07T09:28:08.871" v="2504" actId="26606"/>
          <ac:spMkLst>
            <pc:docMk/>
            <pc:sldMk cId="2059010932" sldId="287"/>
            <ac:spMk id="7" creationId="{C5D6166F-189F-C171-A255-0DD97BCF8E9B}"/>
          </ac:spMkLst>
        </pc:spChg>
        <pc:spChg chg="add mod">
          <ac:chgData name="Maria Forsberg Kristoffersen" userId="d30d1cd4-c1d6-4122-9518-a2d96cf9ddbd" providerId="ADAL" clId="{BF412E4A-BA95-4AB4-B5FE-311244134644}" dt="2025-10-08T07:47:49.316" v="6369" actId="1076"/>
          <ac:spMkLst>
            <pc:docMk/>
            <pc:sldMk cId="2059010932" sldId="287"/>
            <ac:spMk id="11" creationId="{CCF4BC29-AD6E-8389-1A8C-FEB5DDCB5576}"/>
          </ac:spMkLst>
        </pc:spChg>
        <pc:picChg chg="add mod">
          <ac:chgData name="Maria Forsberg Kristoffersen" userId="d30d1cd4-c1d6-4122-9518-a2d96cf9ddbd" providerId="ADAL" clId="{BF412E4A-BA95-4AB4-B5FE-311244134644}" dt="2025-10-08T07:47:42.453" v="6367" actId="1076"/>
          <ac:picMkLst>
            <pc:docMk/>
            <pc:sldMk cId="2059010932" sldId="287"/>
            <ac:picMk id="9" creationId="{E4F8D83E-6F92-62F3-C53B-9A07E10AAE85}"/>
          </ac:picMkLst>
        </pc:picChg>
      </pc:sldChg>
      <pc:sldChg chg="addSp delSp modSp new del mod">
        <pc:chgData name="Maria Forsberg Kristoffersen" userId="d30d1cd4-c1d6-4122-9518-a2d96cf9ddbd" providerId="ADAL" clId="{BF412E4A-BA95-4AB4-B5FE-311244134644}" dt="2025-10-07T09:30:22.311" v="2531" actId="47"/>
        <pc:sldMkLst>
          <pc:docMk/>
          <pc:sldMk cId="1556930985" sldId="288"/>
        </pc:sldMkLst>
      </pc:sldChg>
      <pc:sldChg chg="addSp delSp modSp new mod">
        <pc:chgData name="Maria Forsberg Kristoffersen" userId="d30d1cd4-c1d6-4122-9518-a2d96cf9ddbd" providerId="ADAL" clId="{BF412E4A-BA95-4AB4-B5FE-311244134644}" dt="2025-10-08T07:49:38.991" v="6530" actId="20577"/>
        <pc:sldMkLst>
          <pc:docMk/>
          <pc:sldMk cId="1560752729" sldId="288"/>
        </pc:sldMkLst>
        <pc:spChg chg="mod">
          <ac:chgData name="Maria Forsberg Kristoffersen" userId="d30d1cd4-c1d6-4122-9518-a2d96cf9ddbd" providerId="ADAL" clId="{BF412E4A-BA95-4AB4-B5FE-311244134644}" dt="2025-10-07T09:47:41.188" v="4360" actId="26606"/>
          <ac:spMkLst>
            <pc:docMk/>
            <pc:sldMk cId="1560752729" sldId="288"/>
            <ac:spMk id="3" creationId="{A938FC2C-EE5D-9E4E-B207-80CFA5BDBD44}"/>
          </ac:spMkLst>
        </pc:spChg>
        <pc:spChg chg="mod">
          <ac:chgData name="Maria Forsberg Kristoffersen" userId="d30d1cd4-c1d6-4122-9518-a2d96cf9ddbd" providerId="ADAL" clId="{BF412E4A-BA95-4AB4-B5FE-311244134644}" dt="2025-10-08T07:49:38.991" v="6530" actId="20577"/>
          <ac:spMkLst>
            <pc:docMk/>
            <pc:sldMk cId="1560752729" sldId="288"/>
            <ac:spMk id="4" creationId="{E54BD613-7238-C4C5-7C4F-5E7E036FEF66}"/>
          </ac:spMkLst>
        </pc:spChg>
        <pc:spChg chg="mod ord">
          <ac:chgData name="Maria Forsberg Kristoffersen" userId="d30d1cd4-c1d6-4122-9518-a2d96cf9ddbd" providerId="ADAL" clId="{BF412E4A-BA95-4AB4-B5FE-311244134644}" dt="2025-10-07T09:47:41.188" v="4360" actId="26606"/>
          <ac:spMkLst>
            <pc:docMk/>
            <pc:sldMk cId="1560752729" sldId="288"/>
            <ac:spMk id="7" creationId="{27C82FD1-12DE-7AF1-8B07-468B85DAED89}"/>
          </ac:spMkLst>
        </pc:spChg>
        <pc:spChg chg="add">
          <ac:chgData name="Maria Forsberg Kristoffersen" userId="d30d1cd4-c1d6-4122-9518-a2d96cf9ddbd" providerId="ADAL" clId="{BF412E4A-BA95-4AB4-B5FE-311244134644}" dt="2025-10-07T09:47:41.188" v="4360" actId="26606"/>
          <ac:spMkLst>
            <pc:docMk/>
            <pc:sldMk cId="1560752729" sldId="288"/>
            <ac:spMk id="13" creationId="{030ABE40-17F6-3718-2A8F-37B083B9AA8D}"/>
          </ac:spMkLst>
        </pc:spChg>
        <pc:spChg chg="add mod">
          <ac:chgData name="Maria Forsberg Kristoffersen" userId="d30d1cd4-c1d6-4122-9518-a2d96cf9ddbd" providerId="ADAL" clId="{BF412E4A-BA95-4AB4-B5FE-311244134644}" dt="2025-10-08T07:48:01.180" v="6370" actId="14100"/>
          <ac:spMkLst>
            <pc:docMk/>
            <pc:sldMk cId="1560752729" sldId="288"/>
            <ac:spMk id="15" creationId="{FD92112E-4EDF-982A-6417-0E6522D13E0B}"/>
          </ac:spMkLst>
        </pc:spChg>
        <pc:picChg chg="add mod">
          <ac:chgData name="Maria Forsberg Kristoffersen" userId="d30d1cd4-c1d6-4122-9518-a2d96cf9ddbd" providerId="ADAL" clId="{BF412E4A-BA95-4AB4-B5FE-311244134644}" dt="2025-10-08T07:48:05.710" v="6371" actId="1076"/>
          <ac:picMkLst>
            <pc:docMk/>
            <pc:sldMk cId="1560752729" sldId="288"/>
            <ac:picMk id="8" creationId="{7FF31494-413B-502E-DB3A-A083D92F0EB6}"/>
          </ac:picMkLst>
        </pc:picChg>
      </pc:sldChg>
      <pc:sldChg chg="addSp delSp modSp new del mod">
        <pc:chgData name="Maria Forsberg Kristoffersen" userId="d30d1cd4-c1d6-4122-9518-a2d96cf9ddbd" providerId="ADAL" clId="{BF412E4A-BA95-4AB4-B5FE-311244134644}" dt="2025-10-07T09:28:20.290" v="2505" actId="47"/>
        <pc:sldMkLst>
          <pc:docMk/>
          <pc:sldMk cId="83300547" sldId="289"/>
        </pc:sldMkLst>
      </pc:sldChg>
      <pc:sldChg chg="addSp delSp modSp new mod modNotesTx">
        <pc:chgData name="Maria Forsberg Kristoffersen" userId="d30d1cd4-c1d6-4122-9518-a2d96cf9ddbd" providerId="ADAL" clId="{BF412E4A-BA95-4AB4-B5FE-311244134644}" dt="2025-10-13T12:33:39.231" v="11049" actId="20577"/>
        <pc:sldMkLst>
          <pc:docMk/>
          <pc:sldMk cId="184735463" sldId="289"/>
        </pc:sldMkLst>
        <pc:spChg chg="mod">
          <ac:chgData name="Maria Forsberg Kristoffersen" userId="d30d1cd4-c1d6-4122-9518-a2d96cf9ddbd" providerId="ADAL" clId="{BF412E4A-BA95-4AB4-B5FE-311244134644}" dt="2025-10-08T08:17:57.993" v="6946" actId="1076"/>
          <ac:spMkLst>
            <pc:docMk/>
            <pc:sldMk cId="184735463" sldId="289"/>
            <ac:spMk id="3" creationId="{AD6CEB0D-D4CA-54ED-ABAB-3A082E3C4C2E}"/>
          </ac:spMkLst>
        </pc:spChg>
        <pc:spChg chg="mod">
          <ac:chgData name="Maria Forsberg Kristoffersen" userId="d30d1cd4-c1d6-4122-9518-a2d96cf9ddbd" providerId="ADAL" clId="{BF412E4A-BA95-4AB4-B5FE-311244134644}" dt="2025-10-13T12:33:39.231" v="11049" actId="20577"/>
          <ac:spMkLst>
            <pc:docMk/>
            <pc:sldMk cId="184735463" sldId="289"/>
            <ac:spMk id="4" creationId="{11CDCA24-BEC3-0A41-C15D-1AA761D781E6}"/>
          </ac:spMkLst>
        </pc:spChg>
        <pc:picChg chg="add mod ord">
          <ac:chgData name="Maria Forsberg Kristoffersen" userId="d30d1cd4-c1d6-4122-9518-a2d96cf9ddbd" providerId="ADAL" clId="{BF412E4A-BA95-4AB4-B5FE-311244134644}" dt="2025-10-08T08:32:01.857" v="7359" actId="1076"/>
          <ac:picMkLst>
            <pc:docMk/>
            <pc:sldMk cId="184735463" sldId="289"/>
            <ac:picMk id="9" creationId="{205AE6EE-1A8C-FB8B-FDDC-F24039813E42}"/>
          </ac:picMkLst>
        </pc:picChg>
      </pc:sldChg>
      <pc:sldChg chg="delSp modSp new del mod">
        <pc:chgData name="Maria Forsberg Kristoffersen" userId="d30d1cd4-c1d6-4122-9518-a2d96cf9ddbd" providerId="ADAL" clId="{BF412E4A-BA95-4AB4-B5FE-311244134644}" dt="2025-10-08T08:59:23.706" v="8451" actId="47"/>
        <pc:sldMkLst>
          <pc:docMk/>
          <pc:sldMk cId="2866234870" sldId="290"/>
        </pc:sldMkLst>
      </pc:sldChg>
      <pc:sldChg chg="delSp modSp new del mod ord">
        <pc:chgData name="Maria Forsberg Kristoffersen" userId="d30d1cd4-c1d6-4122-9518-a2d96cf9ddbd" providerId="ADAL" clId="{BF412E4A-BA95-4AB4-B5FE-311244134644}" dt="2025-10-08T11:01:55.664" v="10699" actId="47"/>
        <pc:sldMkLst>
          <pc:docMk/>
          <pc:sldMk cId="1025711358" sldId="291"/>
        </pc:sldMkLst>
      </pc:sldChg>
      <pc:sldChg chg="addSp delSp modSp new mod">
        <pc:chgData name="Maria Forsberg Kristoffersen" userId="d30d1cd4-c1d6-4122-9518-a2d96cf9ddbd" providerId="ADAL" clId="{BF412E4A-BA95-4AB4-B5FE-311244134644}" dt="2025-10-29T19:06:12.313" v="12894" actId="5793"/>
        <pc:sldMkLst>
          <pc:docMk/>
          <pc:sldMk cId="3165839047" sldId="292"/>
        </pc:sldMkLst>
        <pc:spChg chg="mod">
          <ac:chgData name="Maria Forsberg Kristoffersen" userId="d30d1cd4-c1d6-4122-9518-a2d96cf9ddbd" providerId="ADAL" clId="{BF412E4A-BA95-4AB4-B5FE-311244134644}" dt="2025-10-29T19:06:12.313" v="12894" actId="5793"/>
          <ac:spMkLst>
            <pc:docMk/>
            <pc:sldMk cId="3165839047" sldId="292"/>
            <ac:spMk id="3" creationId="{30CA1314-64E6-26C0-598E-CCA2404297A6}"/>
          </ac:spMkLst>
        </pc:spChg>
        <pc:spChg chg="add mod">
          <ac:chgData name="Maria Forsberg Kristoffersen" userId="d30d1cd4-c1d6-4122-9518-a2d96cf9ddbd" providerId="ADAL" clId="{BF412E4A-BA95-4AB4-B5FE-311244134644}" dt="2025-10-16T08:00:18.893" v="11843" actId="1076"/>
          <ac:spMkLst>
            <pc:docMk/>
            <pc:sldMk cId="3165839047" sldId="292"/>
            <ac:spMk id="5" creationId="{738458A7-F9FE-8B80-8631-688794A5163D}"/>
          </ac:spMkLst>
        </pc:spChg>
      </pc:sldChg>
      <pc:sldChg chg="addSp delSp modSp new mod modNotesTx">
        <pc:chgData name="Maria Forsberg Kristoffersen" userId="d30d1cd4-c1d6-4122-9518-a2d96cf9ddbd" providerId="ADAL" clId="{BF412E4A-BA95-4AB4-B5FE-311244134644}" dt="2025-10-13T16:54:18.138" v="11813" actId="20577"/>
        <pc:sldMkLst>
          <pc:docMk/>
          <pc:sldMk cId="1721310236" sldId="293"/>
        </pc:sldMkLst>
        <pc:spChg chg="mod">
          <ac:chgData name="Maria Forsberg Kristoffersen" userId="d30d1cd4-c1d6-4122-9518-a2d96cf9ddbd" providerId="ADAL" clId="{BF412E4A-BA95-4AB4-B5FE-311244134644}" dt="2025-10-08T10:55:34.442" v="10627"/>
          <ac:spMkLst>
            <pc:docMk/>
            <pc:sldMk cId="1721310236" sldId="293"/>
            <ac:spMk id="3" creationId="{B979BFD8-1904-A0CB-4E30-D3472C59FF28}"/>
          </ac:spMkLst>
        </pc:spChg>
        <pc:spChg chg="mod">
          <ac:chgData name="Maria Forsberg Kristoffersen" userId="d30d1cd4-c1d6-4122-9518-a2d96cf9ddbd" providerId="ADAL" clId="{BF412E4A-BA95-4AB4-B5FE-311244134644}" dt="2025-10-13T11:57:27.087" v="10923" actId="20577"/>
          <ac:spMkLst>
            <pc:docMk/>
            <pc:sldMk cId="1721310236" sldId="293"/>
            <ac:spMk id="4" creationId="{5748B3FF-B052-2877-816A-15134C30885E}"/>
          </ac:spMkLst>
        </pc:spChg>
        <pc:picChg chg="add mod ord">
          <ac:chgData name="Maria Forsberg Kristoffersen" userId="d30d1cd4-c1d6-4122-9518-a2d96cf9ddbd" providerId="ADAL" clId="{BF412E4A-BA95-4AB4-B5FE-311244134644}" dt="2025-10-08T10:57:07.245" v="10642" actId="14100"/>
          <ac:picMkLst>
            <pc:docMk/>
            <pc:sldMk cId="1721310236" sldId="293"/>
            <ac:picMk id="9" creationId="{0F2063B1-2CDC-254B-09E8-58E10B874225}"/>
          </ac:picMkLst>
        </pc:picChg>
      </pc:sldChg>
      <pc:sldChg chg="delSp modSp new mod modNotesTx">
        <pc:chgData name="Maria Forsberg Kristoffersen" userId="d30d1cd4-c1d6-4122-9518-a2d96cf9ddbd" providerId="ADAL" clId="{BF412E4A-BA95-4AB4-B5FE-311244134644}" dt="2025-10-16T09:43:10.698" v="11882" actId="1076"/>
        <pc:sldMkLst>
          <pc:docMk/>
          <pc:sldMk cId="2352353972" sldId="294"/>
        </pc:sldMkLst>
        <pc:spChg chg="mod">
          <ac:chgData name="Maria Forsberg Kristoffersen" userId="d30d1cd4-c1d6-4122-9518-a2d96cf9ddbd" providerId="ADAL" clId="{BF412E4A-BA95-4AB4-B5FE-311244134644}" dt="2025-10-08T11:01:11.955" v="10694" actId="1076"/>
          <ac:spMkLst>
            <pc:docMk/>
            <pc:sldMk cId="2352353972" sldId="294"/>
            <ac:spMk id="3" creationId="{E475572B-E43B-7410-75CC-071D9C0C5F9F}"/>
          </ac:spMkLst>
        </pc:spChg>
        <pc:spChg chg="mod">
          <ac:chgData name="Maria Forsberg Kristoffersen" userId="d30d1cd4-c1d6-4122-9518-a2d96cf9ddbd" providerId="ADAL" clId="{BF412E4A-BA95-4AB4-B5FE-311244134644}" dt="2025-10-16T09:43:10.698" v="11882" actId="1076"/>
          <ac:spMkLst>
            <pc:docMk/>
            <pc:sldMk cId="2352353972" sldId="294"/>
            <ac:spMk id="4" creationId="{76737E5F-2BE4-A090-5399-0F2053C43710}"/>
          </ac:spMkLst>
        </pc:spChg>
        <pc:spChg chg="mod">
          <ac:chgData name="Maria Forsberg Kristoffersen" userId="d30d1cd4-c1d6-4122-9518-a2d96cf9ddbd" providerId="ADAL" clId="{BF412E4A-BA95-4AB4-B5FE-311244134644}" dt="2025-10-08T11:01:46.142" v="10698" actId="255"/>
          <ac:spMkLst>
            <pc:docMk/>
            <pc:sldMk cId="2352353972" sldId="294"/>
            <ac:spMk id="5" creationId="{E027FFFF-4740-87F5-DDC1-4D0C86E8304D}"/>
          </ac:spMkLst>
        </pc:spChg>
      </pc:sldChg>
      <pc:sldChg chg="addSp modSp new del mod">
        <pc:chgData name="Maria Forsberg Kristoffersen" userId="d30d1cd4-c1d6-4122-9518-a2d96cf9ddbd" providerId="ADAL" clId="{BF412E4A-BA95-4AB4-B5FE-311244134644}" dt="2025-10-16T07:59:31.234" v="11814" actId="47"/>
        <pc:sldMkLst>
          <pc:docMk/>
          <pc:sldMk cId="2345850716" sldId="295"/>
        </pc:sldMkLst>
      </pc:sldChg>
      <pc:sldChg chg="modSp new mod">
        <pc:chgData name="Maria Forsberg Kristoffersen" userId="d30d1cd4-c1d6-4122-9518-a2d96cf9ddbd" providerId="ADAL" clId="{BF412E4A-BA95-4AB4-B5FE-311244134644}" dt="2025-10-21T09:17:35.407" v="12423" actId="20577"/>
        <pc:sldMkLst>
          <pc:docMk/>
          <pc:sldMk cId="3470632499" sldId="295"/>
        </pc:sldMkLst>
        <pc:spChg chg="mod">
          <ac:chgData name="Maria Forsberg Kristoffersen" userId="d30d1cd4-c1d6-4122-9518-a2d96cf9ddbd" providerId="ADAL" clId="{BF412E4A-BA95-4AB4-B5FE-311244134644}" dt="2025-10-21T09:17:35.407" v="12423" actId="20577"/>
          <ac:spMkLst>
            <pc:docMk/>
            <pc:sldMk cId="3470632499" sldId="295"/>
            <ac:spMk id="2" creationId="{8A4E2CE1-C657-8B14-092A-6B009042D150}"/>
          </ac:spMkLst>
        </pc:spChg>
      </pc:sldChg>
      <pc:sldChg chg="modSp new mod">
        <pc:chgData name="Maria Forsberg Kristoffersen" userId="d30d1cd4-c1d6-4122-9518-a2d96cf9ddbd" providerId="ADAL" clId="{BF412E4A-BA95-4AB4-B5FE-311244134644}" dt="2025-10-22T12:14:20.560" v="12888" actId="255"/>
        <pc:sldMkLst>
          <pc:docMk/>
          <pc:sldMk cId="1051545515" sldId="296"/>
        </pc:sldMkLst>
        <pc:spChg chg="mod">
          <ac:chgData name="Maria Forsberg Kristoffersen" userId="d30d1cd4-c1d6-4122-9518-a2d96cf9ddbd" providerId="ADAL" clId="{BF412E4A-BA95-4AB4-B5FE-311244134644}" dt="2025-10-22T12:14:20.560" v="12888" actId="255"/>
          <ac:spMkLst>
            <pc:docMk/>
            <pc:sldMk cId="1051545515" sldId="296"/>
            <ac:spMk id="4" creationId="{4FF6D13E-D403-4D59-1B0C-793B32A46E9B}"/>
          </ac:spMkLst>
        </pc:spChg>
      </pc:sldChg>
      <pc:sldChg chg="modSp new del">
        <pc:chgData name="Maria Forsberg Kristoffersen" userId="d30d1cd4-c1d6-4122-9518-a2d96cf9ddbd" providerId="ADAL" clId="{BF412E4A-BA95-4AB4-B5FE-311244134644}" dt="2025-10-22T12:14:05.789" v="12885" actId="47"/>
        <pc:sldMkLst>
          <pc:docMk/>
          <pc:sldMk cId="2094176503" sldId="296"/>
        </pc:sldMkLst>
      </pc:sldChg>
      <pc:sldChg chg="addSp delSp modSp new mod">
        <pc:chgData name="Maria Forsberg Kristoffersen" userId="d30d1cd4-c1d6-4122-9518-a2d96cf9ddbd" providerId="ADAL" clId="{BF412E4A-BA95-4AB4-B5FE-311244134644}" dt="2025-10-22T12:14:35.316" v="12891" actId="1076"/>
        <pc:sldMkLst>
          <pc:docMk/>
          <pc:sldMk cId="2431750671" sldId="297"/>
        </pc:sldMkLst>
        <pc:picChg chg="add mod ord">
          <ac:chgData name="Maria Forsberg Kristoffersen" userId="d30d1cd4-c1d6-4122-9518-a2d96cf9ddbd" providerId="ADAL" clId="{BF412E4A-BA95-4AB4-B5FE-311244134644}" dt="2025-10-22T12:14:35.316" v="12891" actId="1076"/>
          <ac:picMkLst>
            <pc:docMk/>
            <pc:sldMk cId="2431750671" sldId="297"/>
            <ac:picMk id="6" creationId="{1760A8C4-3BB3-C473-56A1-F0393BCADB9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6E778-E5B7-409B-98F7-D952300A0896}" type="datetimeFigureOut">
              <a:rPr lang="nb-NO" smtClean="0"/>
              <a:t>29.10.2025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0436F-993E-42FF-BB8C-7983559F6164}" type="slidenum">
              <a:rPr lang="nb-NO" smtClean="0"/>
              <a:t>‹#›</a:t>
            </a:fld>
            <a:endParaRPr lang="nb-NO"/>
          </a:p>
        </p:txBody>
      </p:sp>
    </p:spTree>
    <p:extLst>
      <p:ext uri="{BB962C8B-B14F-4D97-AF65-F5344CB8AC3E}">
        <p14:creationId xmlns:p14="http://schemas.microsoft.com/office/powerpoint/2010/main" val="135540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1. Tror det kun er Akershus, Østfold og  Buskerud som kjører VIGO-BAS. Dette er driftet av FRID.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Flere av fylkene kjører nok enkelte komponenter av VIGO-BAS. Oslo kommune (deler av den benytter deler av VIGO-BAS og deler av </a:t>
            </a:r>
            <a:r>
              <a:rPr lang="nb-NO" sz="1200" kern="1200" dirty="0" err="1">
                <a:solidFill>
                  <a:schemeClr val="tx1"/>
                </a:solidFill>
                <a:effectLst/>
                <a:latin typeface="+mn-lt"/>
                <a:ea typeface="+mn-ea"/>
                <a:cs typeface="+mn-cs"/>
              </a:rPr>
              <a:t>OneIdentity</a:t>
            </a:r>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Det vi i BAS-teamet har av komponenter som kan påvirkes av  versjon 4 er to management agenter til MIM som kobler seg mellom FINT og VIGO-BAS. Der har vi laget en for utdannings og en for </a:t>
            </a:r>
            <a:r>
              <a:rPr lang="nb-NO" sz="1200" b="1" kern="1200" dirty="0" err="1">
                <a:solidFill>
                  <a:schemeClr val="tx1"/>
                </a:solidFill>
                <a:effectLst/>
                <a:latin typeface="+mn-lt"/>
                <a:ea typeface="+mn-ea"/>
                <a:cs typeface="+mn-cs"/>
              </a:rPr>
              <a:t>administrasjonskdomenet</a:t>
            </a:r>
            <a:r>
              <a:rPr lang="nb-NO" sz="1200" b="1"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5"/>
          </p:nvPr>
        </p:nvSpPr>
        <p:spPr/>
        <p:txBody>
          <a:bodyPr/>
          <a:lstStyle/>
          <a:p>
            <a:fld id="{4BE0436F-993E-42FF-BB8C-7983559F6164}" type="slidenum">
              <a:rPr lang="nb-NO" smtClean="0"/>
              <a:t>9</a:t>
            </a:fld>
            <a:endParaRPr lang="nb-NO"/>
          </a:p>
        </p:txBody>
      </p:sp>
    </p:spTree>
    <p:extLst>
      <p:ext uri="{BB962C8B-B14F-4D97-AF65-F5344CB8AC3E}">
        <p14:creationId xmlns:p14="http://schemas.microsoft.com/office/powerpoint/2010/main" val="302742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Ole Anders kan ta det med inn i NID-arkitekturgruppen</a:t>
            </a:r>
          </a:p>
        </p:txBody>
      </p:sp>
      <p:sp>
        <p:nvSpPr>
          <p:cNvPr id="4" name="Plassholder for lysbildenummer 3"/>
          <p:cNvSpPr>
            <a:spLocks noGrp="1"/>
          </p:cNvSpPr>
          <p:nvPr>
            <p:ph type="sldNum" sz="quarter" idx="5"/>
          </p:nvPr>
        </p:nvSpPr>
        <p:spPr/>
        <p:txBody>
          <a:bodyPr/>
          <a:lstStyle/>
          <a:p>
            <a:fld id="{4BE0436F-993E-42FF-BB8C-7983559F6164}" type="slidenum">
              <a:rPr lang="nb-NO" smtClean="0"/>
              <a:t>10</a:t>
            </a:fld>
            <a:endParaRPr lang="nb-NO"/>
          </a:p>
        </p:txBody>
      </p:sp>
    </p:spTree>
    <p:extLst>
      <p:ext uri="{BB962C8B-B14F-4D97-AF65-F5344CB8AC3E}">
        <p14:creationId xmlns:p14="http://schemas.microsoft.com/office/powerpoint/2010/main" val="372495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Visma og HR-leverandører må informeres om tidsplanen; Daniel kan varsles direkte, mens fylkene følger opp sine respektive leverandører når </a:t>
            </a:r>
            <a:r>
              <a:rPr lang="nb-NO" sz="1200" dirty="0" err="1"/>
              <a:t>Core</a:t>
            </a:r>
            <a:r>
              <a:rPr lang="nb-NO" sz="1200" dirty="0"/>
              <a:t> melder at oppdateringen er fullført. v for kveldsarbeid 9. mars i forkant. </a:t>
            </a:r>
            <a:endParaRPr lang="nb-NO" dirty="0"/>
          </a:p>
        </p:txBody>
      </p:sp>
      <p:sp>
        <p:nvSpPr>
          <p:cNvPr id="4" name="Plassholder for lysbildenummer 3"/>
          <p:cNvSpPr>
            <a:spLocks noGrp="1"/>
          </p:cNvSpPr>
          <p:nvPr>
            <p:ph type="sldNum" sz="quarter" idx="5"/>
          </p:nvPr>
        </p:nvSpPr>
        <p:spPr/>
        <p:txBody>
          <a:bodyPr/>
          <a:lstStyle/>
          <a:p>
            <a:fld id="{4BE0436F-993E-42FF-BB8C-7983559F6164}" type="slidenum">
              <a:rPr lang="nb-NO" smtClean="0"/>
              <a:t>11</a:t>
            </a:fld>
            <a:endParaRPr lang="nb-NO"/>
          </a:p>
        </p:txBody>
      </p:sp>
    </p:spTree>
    <p:extLst>
      <p:ext uri="{BB962C8B-B14F-4D97-AF65-F5344CB8AC3E}">
        <p14:creationId xmlns:p14="http://schemas.microsoft.com/office/powerpoint/2010/main" val="404856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Konkret hva betyr dette: det er en </a:t>
            </a:r>
            <a:r>
              <a:rPr lang="nb-NO" dirty="0" err="1"/>
              <a:t>anbefalning</a:t>
            </a:r>
            <a:r>
              <a:rPr lang="nb-NO" dirty="0"/>
              <a:t> av fylkene kobler seg av, ikke et krav. Sist sikre dato for riktig datalast er 5 mars. Etter denne datoen og frem til </a:t>
            </a:r>
            <a:r>
              <a:rPr lang="nb-NO" dirty="0" err="1"/>
              <a:t>vedlikeholdsvinduet</a:t>
            </a:r>
            <a:r>
              <a:rPr lang="nb-NO" dirty="0"/>
              <a:t> er over, så kan man ha ustabile data og </a:t>
            </a:r>
            <a:r>
              <a:rPr lang="nb-NO"/>
              <a:t>ikke korrekte data. </a:t>
            </a:r>
            <a:endParaRPr lang="nb-NO" dirty="0"/>
          </a:p>
        </p:txBody>
      </p:sp>
      <p:sp>
        <p:nvSpPr>
          <p:cNvPr id="4" name="Plassholder for lysbildenummer 3"/>
          <p:cNvSpPr>
            <a:spLocks noGrp="1"/>
          </p:cNvSpPr>
          <p:nvPr>
            <p:ph type="sldNum" sz="quarter" idx="5"/>
          </p:nvPr>
        </p:nvSpPr>
        <p:spPr/>
        <p:txBody>
          <a:bodyPr/>
          <a:lstStyle/>
          <a:p>
            <a:fld id="{4BE0436F-993E-42FF-BB8C-7983559F6164}" type="slidenum">
              <a:rPr lang="nb-NO" smtClean="0"/>
              <a:t>13</a:t>
            </a:fld>
            <a:endParaRPr lang="nb-NO"/>
          </a:p>
        </p:txBody>
      </p:sp>
    </p:spTree>
    <p:extLst>
      <p:ext uri="{BB962C8B-B14F-4D97-AF65-F5344CB8AC3E}">
        <p14:creationId xmlns:p14="http://schemas.microsoft.com/office/powerpoint/2010/main" val="151152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BE0436F-993E-42FF-BB8C-7983559F6164}" type="slidenum">
              <a:rPr lang="nb-NO" smtClean="0"/>
              <a:t>16</a:t>
            </a:fld>
            <a:endParaRPr lang="nb-NO"/>
          </a:p>
        </p:txBody>
      </p:sp>
    </p:spTree>
    <p:extLst>
      <p:ext uri="{BB962C8B-B14F-4D97-AF65-F5344CB8AC3E}">
        <p14:creationId xmlns:p14="http://schemas.microsoft.com/office/powerpoint/2010/main" val="3786085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orside A">
    <p:bg>
      <p:bgPr>
        <a:solidFill>
          <a:schemeClr val="bg2"/>
        </a:solidFill>
        <a:effectLst/>
      </p:bgPr>
    </p:bg>
    <p:spTree>
      <p:nvGrpSpPr>
        <p:cNvPr id="1" name=""/>
        <p:cNvGrpSpPr/>
        <p:nvPr/>
      </p:nvGrpSpPr>
      <p:grpSpPr>
        <a:xfrm>
          <a:off x="0" y="0"/>
          <a:ext cx="0" cy="0"/>
          <a:chOff x="0" y="0"/>
          <a:chExt cx="0" cy="0"/>
        </a:xfrm>
      </p:grpSpPr>
      <p:sp>
        <p:nvSpPr>
          <p:cNvPr id="7" name="form">
            <a:extLst>
              <a:ext uri="{FF2B5EF4-FFF2-40B4-BE49-F238E27FC236}">
                <a16:creationId xmlns:a16="http://schemas.microsoft.com/office/drawing/2014/main" id="{468A1974-2205-8109-9C6D-43A808783050}"/>
              </a:ext>
              <a:ext uri="{C183D7F6-B498-43B3-948B-1728B52AA6E4}">
                <adec:decorative xmlns:adec="http://schemas.microsoft.com/office/drawing/2017/decorative" val="1"/>
              </a:ext>
            </a:extLst>
          </p:cNvPr>
          <p:cNvSpPr/>
          <p:nvPr/>
        </p:nvSpPr>
        <p:spPr>
          <a:xfrm>
            <a:off x="3288505" y="817511"/>
            <a:ext cx="8392253" cy="5226407"/>
          </a:xfrm>
          <a:custGeom>
            <a:avLst/>
            <a:gdLst>
              <a:gd name="connsiteX0" fmla="*/ 4200920 w 8392253"/>
              <a:gd name="connsiteY0" fmla="*/ 2611966 h 5226407"/>
              <a:gd name="connsiteX1" fmla="*/ 5124519 w 8392253"/>
              <a:gd name="connsiteY1" fmla="*/ 2611966 h 5226407"/>
              <a:gd name="connsiteX2" fmla="*/ 2562260 w 8392253"/>
              <a:gd name="connsiteY2" fmla="*/ 0 h 5226407"/>
              <a:gd name="connsiteX3" fmla="*/ 0 w 8392253"/>
              <a:gd name="connsiteY3" fmla="*/ 2611966 h 5226407"/>
              <a:gd name="connsiteX4" fmla="*/ 0 w 8392253"/>
              <a:gd name="connsiteY4" fmla="*/ 5206665 h 5226407"/>
              <a:gd name="connsiteX5" fmla="*/ 923599 w 8392253"/>
              <a:gd name="connsiteY5" fmla="*/ 5206665 h 5226407"/>
              <a:gd name="connsiteX6" fmla="*/ 923599 w 8392253"/>
              <a:gd name="connsiteY6" fmla="*/ 2611966 h 5226407"/>
              <a:gd name="connsiteX7" fmla="*/ 2562260 w 8392253"/>
              <a:gd name="connsiteY7" fmla="*/ 941565 h 5226407"/>
              <a:gd name="connsiteX8" fmla="*/ 4200920 w 8392253"/>
              <a:gd name="connsiteY8" fmla="*/ 2611966 h 5226407"/>
              <a:gd name="connsiteX9" fmla="*/ 8392253 w 8392253"/>
              <a:gd name="connsiteY9" fmla="*/ 2614506 h 5226407"/>
              <a:gd name="connsiteX10" fmla="*/ 5829994 w 8392253"/>
              <a:gd name="connsiteY10" fmla="*/ 2539 h 5226407"/>
              <a:gd name="connsiteX11" fmla="*/ 5829994 w 8392253"/>
              <a:gd name="connsiteY11" fmla="*/ 944041 h 5226407"/>
              <a:gd name="connsiteX12" fmla="*/ 7468655 w 8392253"/>
              <a:gd name="connsiteY12" fmla="*/ 2614442 h 5226407"/>
              <a:gd name="connsiteX13" fmla="*/ 5829994 w 8392253"/>
              <a:gd name="connsiteY13" fmla="*/ 4284843 h 5226407"/>
              <a:gd name="connsiteX14" fmla="*/ 4191397 w 8392253"/>
              <a:gd name="connsiteY14" fmla="*/ 2614442 h 5226407"/>
              <a:gd name="connsiteX15" fmla="*/ 3267798 w 8392253"/>
              <a:gd name="connsiteY15" fmla="*/ 2614442 h 5226407"/>
              <a:gd name="connsiteX16" fmla="*/ 5829994 w 8392253"/>
              <a:gd name="connsiteY16" fmla="*/ 5226408 h 5226407"/>
              <a:gd name="connsiteX17" fmla="*/ 8392253 w 8392253"/>
              <a:gd name="connsiteY17" fmla="*/ 2614442 h 522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92253" h="5226407">
                <a:moveTo>
                  <a:pt x="4200920" y="2611966"/>
                </a:moveTo>
                <a:lnTo>
                  <a:pt x="5124519" y="2611966"/>
                </a:lnTo>
                <a:cubicBezTo>
                  <a:pt x="5124519" y="1171750"/>
                  <a:pt x="3975051" y="0"/>
                  <a:pt x="2562260" y="0"/>
                </a:cubicBezTo>
                <a:cubicBezTo>
                  <a:pt x="1149468" y="0"/>
                  <a:pt x="0" y="1171750"/>
                  <a:pt x="0" y="2611966"/>
                </a:cubicBezTo>
                <a:lnTo>
                  <a:pt x="0" y="5206665"/>
                </a:lnTo>
                <a:lnTo>
                  <a:pt x="923599" y="5206665"/>
                </a:lnTo>
                <a:lnTo>
                  <a:pt x="923599" y="2611966"/>
                </a:lnTo>
                <a:cubicBezTo>
                  <a:pt x="923599" y="1690906"/>
                  <a:pt x="1658721" y="941565"/>
                  <a:pt x="2562260" y="941565"/>
                </a:cubicBezTo>
                <a:cubicBezTo>
                  <a:pt x="3465799" y="941565"/>
                  <a:pt x="4200920" y="1690906"/>
                  <a:pt x="4200920" y="2611966"/>
                </a:cubicBezTo>
                <a:moveTo>
                  <a:pt x="8392253" y="2614506"/>
                </a:moveTo>
                <a:cubicBezTo>
                  <a:pt x="8392253" y="1174226"/>
                  <a:pt x="7242849" y="2539"/>
                  <a:pt x="5829994" y="2539"/>
                </a:cubicBezTo>
                <a:lnTo>
                  <a:pt x="5829994" y="944041"/>
                </a:lnTo>
                <a:cubicBezTo>
                  <a:pt x="6733533" y="944041"/>
                  <a:pt x="7468655" y="1693318"/>
                  <a:pt x="7468655" y="2614442"/>
                </a:cubicBezTo>
                <a:cubicBezTo>
                  <a:pt x="7468655" y="3535566"/>
                  <a:pt x="6733533" y="4284843"/>
                  <a:pt x="5829994" y="4284843"/>
                </a:cubicBezTo>
                <a:cubicBezTo>
                  <a:pt x="4926455" y="4284843"/>
                  <a:pt x="4191397" y="3535502"/>
                  <a:pt x="4191397" y="2614442"/>
                </a:cubicBezTo>
                <a:lnTo>
                  <a:pt x="3267798" y="2614442"/>
                </a:lnTo>
                <a:cubicBezTo>
                  <a:pt x="3267798" y="4054658"/>
                  <a:pt x="4417203" y="5226408"/>
                  <a:pt x="5829994" y="5226408"/>
                </a:cubicBezTo>
                <a:cubicBezTo>
                  <a:pt x="7242786" y="5226408"/>
                  <a:pt x="8392253" y="4054658"/>
                  <a:pt x="8392253" y="2614442"/>
                </a:cubicBezTo>
              </a:path>
            </a:pathLst>
          </a:custGeom>
          <a:solidFill>
            <a:srgbClr val="EFD8B8"/>
          </a:solidFill>
          <a:ln w="6348" cap="flat">
            <a:noFill/>
            <a:prstDash val="solid"/>
            <a:miter/>
          </a:ln>
        </p:spPr>
        <p:txBody>
          <a:bodyPr rtlCol="0" anchor="ctr"/>
          <a:lstStyle/>
          <a:p>
            <a:endParaRPr lang="nb-NO"/>
          </a:p>
        </p:txBody>
      </p:sp>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1029494" y="2120633"/>
            <a:ext cx="7621588" cy="1846659"/>
          </a:xfrm>
        </p:spPr>
        <p:txBody>
          <a:bodyPr anchor="t" anchorCtr="0">
            <a:noAutofit/>
          </a:bodyPr>
          <a:lstStyle>
            <a:lvl1pPr algn="l">
              <a:defRPr sz="6000" spc="-100" baseline="0">
                <a:solidFill>
                  <a:schemeClr val="accent1"/>
                </a:solidFill>
                <a:latin typeface="Brockmann" pitchFamily="50"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hasCustomPrompt="1"/>
          </p:nvPr>
        </p:nvSpPr>
        <p:spPr>
          <a:xfrm>
            <a:off x="1029494" y="824705"/>
            <a:ext cx="4684714" cy="384721"/>
          </a:xfrm>
        </p:spPr>
        <p:txBody>
          <a:bodyPr lIns="10800">
            <a:noAutofit/>
          </a:bodyPr>
          <a:lstStyle>
            <a:lvl1pPr marL="0" indent="0" algn="l">
              <a:lnSpc>
                <a:spcPct val="100000"/>
              </a:lnSpc>
              <a:buNone/>
              <a:defRPr sz="125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Dato / sted / Navn</a:t>
            </a:r>
          </a:p>
        </p:txBody>
      </p:sp>
      <p:sp>
        <p:nvSpPr>
          <p:cNvPr id="4" name="Plassholder for dato 3">
            <a:extLst>
              <a:ext uri="{FF2B5EF4-FFF2-40B4-BE49-F238E27FC236}">
                <a16:creationId xmlns:a16="http://schemas.microsoft.com/office/drawing/2014/main" id="{F5B34663-0A6E-97EA-4D81-3C1F5FB5F875}"/>
              </a:ext>
            </a:extLst>
          </p:cNvPr>
          <p:cNvSpPr>
            <a:spLocks noGrp="1"/>
          </p:cNvSpPr>
          <p:nvPr>
            <p:ph type="dt" sz="half" idx="10"/>
          </p:nvPr>
        </p:nvSpPr>
        <p:spPr/>
        <p:txBody>
          <a:bodyPr/>
          <a:lstStyle>
            <a:lvl1pPr>
              <a:defRPr>
                <a:noFill/>
              </a:defRPr>
            </a:lvl1pPr>
          </a:lstStyle>
          <a:p>
            <a:fld id="{FB0A549C-84E1-413E-ABC9-553840A9BD1D}" type="datetime1">
              <a:rPr lang="nb-NO" smtClean="0"/>
              <a:t>29.10.2025</a:t>
            </a:fld>
            <a:endParaRPr lang="nb-NO"/>
          </a:p>
        </p:txBody>
      </p:sp>
      <p:sp>
        <p:nvSpPr>
          <p:cNvPr id="5" name="Plassholder for bunntekst 4">
            <a:extLst>
              <a:ext uri="{FF2B5EF4-FFF2-40B4-BE49-F238E27FC236}">
                <a16:creationId xmlns:a16="http://schemas.microsoft.com/office/drawing/2014/main" id="{B15ED4C0-BFF2-F2FA-A1B9-3F66CF41A966}"/>
              </a:ext>
            </a:extLst>
          </p:cNvPr>
          <p:cNvSpPr>
            <a:spLocks noGrp="1"/>
          </p:cNvSpPr>
          <p:nvPr>
            <p:ph type="ftr" sz="quarter" idx="11"/>
          </p:nvPr>
        </p:nvSpPr>
        <p:spPr/>
        <p:txBody>
          <a:bodyPr/>
          <a:lstStyle>
            <a:lvl1pPr>
              <a:defRPr>
                <a:noFill/>
              </a:defRPr>
            </a:lvl1pPr>
          </a:lstStyle>
          <a:p>
            <a:endParaRPr lang="nb-NO" dirty="0"/>
          </a:p>
        </p:txBody>
      </p:sp>
      <p:sp>
        <p:nvSpPr>
          <p:cNvPr id="6" name="Plassholder for lysbildenummer 5">
            <a:extLst>
              <a:ext uri="{FF2B5EF4-FFF2-40B4-BE49-F238E27FC236}">
                <a16:creationId xmlns:a16="http://schemas.microsoft.com/office/drawing/2014/main" id="{07BC977A-99F0-CB54-A5A3-F8AADB73A0F8}"/>
              </a:ext>
            </a:extLst>
          </p:cNvPr>
          <p:cNvSpPr>
            <a:spLocks noGrp="1"/>
          </p:cNvSpPr>
          <p:nvPr>
            <p:ph type="sldNum" sz="quarter" idx="12"/>
          </p:nvPr>
        </p:nvSpPr>
        <p:spPr/>
        <p:txBody>
          <a:bodyPr/>
          <a:lstStyle>
            <a:lvl1pPr>
              <a:defRPr>
                <a:noFill/>
              </a:defRPr>
            </a:lvl1pPr>
          </a:lstStyle>
          <a:p>
            <a:fld id="{BE2ACD00-28B2-4D17-A930-2C9F8441C7CA}" type="slidenum">
              <a:rPr lang="nb-NO" smtClean="0"/>
              <a:pPr/>
              <a:t>‹#›</a:t>
            </a:fld>
            <a:endParaRPr lang="nb-NO"/>
          </a:p>
        </p:txBody>
      </p:sp>
      <p:pic>
        <p:nvPicPr>
          <p:cNvPr id="14" name="Logo" descr="Novari logo">
            <a:extLst>
              <a:ext uri="{FF2B5EF4-FFF2-40B4-BE49-F238E27FC236}">
                <a16:creationId xmlns:a16="http://schemas.microsoft.com/office/drawing/2014/main" id="{96853129-5723-AD08-EE93-D2216DB708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228" y="5755162"/>
            <a:ext cx="1393028" cy="284014"/>
          </a:xfrm>
          <a:prstGeom prst="rect">
            <a:avLst/>
          </a:prstGeom>
        </p:spPr>
      </p:pic>
    </p:spTree>
    <p:extLst>
      <p:ext uri="{BB962C8B-B14F-4D97-AF65-F5344CB8AC3E}">
        <p14:creationId xmlns:p14="http://schemas.microsoft.com/office/powerpoint/2010/main" val="78404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side, fritt oppsett">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EF4F0400-7217-7379-BA1E-AC3E5AD48EC2}"/>
              </a:ext>
            </a:extLst>
          </p:cNvPr>
          <p:cNvSpPr>
            <a:spLocks noGrp="1"/>
          </p:cNvSpPr>
          <p:nvPr>
            <p:ph type="title" hasCustomPrompt="1"/>
          </p:nvPr>
        </p:nvSpPr>
        <p:spPr>
          <a:xfrm>
            <a:off x="838200" y="-675159"/>
            <a:ext cx="10515600" cy="462434"/>
          </a:xfrm>
        </p:spPr>
        <p:txBody>
          <a:bodyPr anchor="b" anchorCtr="0">
            <a:normAutofit/>
          </a:bodyPr>
          <a:lstStyle>
            <a:lvl1pPr>
              <a:defRPr sz="2600"/>
            </a:lvl1pPr>
          </a:lstStyle>
          <a:p>
            <a:r>
              <a:rPr lang="nb-NO" dirty="0"/>
              <a:t>Tittel for universell utforming</a:t>
            </a:r>
          </a:p>
        </p:txBody>
      </p:sp>
      <p:sp>
        <p:nvSpPr>
          <p:cNvPr id="8" name="Plassholder for stikktittel">
            <a:extLst>
              <a:ext uri="{FF2B5EF4-FFF2-40B4-BE49-F238E27FC236}">
                <a16:creationId xmlns:a16="http://schemas.microsoft.com/office/drawing/2014/main" id="{4BA77D5D-02BF-5ECF-E9CC-34542FBB210E}"/>
              </a:ext>
            </a:extLst>
          </p:cNvPr>
          <p:cNvSpPr>
            <a:spLocks noGrp="1"/>
          </p:cNvSpPr>
          <p:nvPr>
            <p:ph type="body" sz="quarter" idx="13" hasCustomPrompt="1"/>
          </p:nvPr>
        </p:nvSpPr>
        <p:spPr>
          <a:xfrm>
            <a:off x="1033200" y="630000"/>
            <a:ext cx="2657779" cy="245373"/>
          </a:xfrm>
          <a:blipFill>
            <a:blip r:embed="rId2">
              <a:extLst>
                <a:ext uri="{96DAC541-7B7A-43D3-8B79-37D633B846F1}">
                  <asvg:svgBlip xmlns:asvg="http://schemas.microsoft.com/office/drawing/2016/SVG/main" r:embed="rId3"/>
                </a:ext>
              </a:extLst>
            </a:blip>
            <a:stretch>
              <a:fillRect/>
            </a:stretch>
          </a:blipFill>
          <a:ln>
            <a:noFill/>
          </a:ln>
        </p:spPr>
        <p:txBody>
          <a:bodyPr wrap="none" bIns="14400">
            <a:spAutoFit/>
          </a:bodyPr>
          <a:lstStyle>
            <a:lvl1pPr marL="0" indent="0">
              <a:lnSpc>
                <a:spcPct val="100000"/>
              </a:lnSpc>
              <a:buNone/>
              <a:defRPr u="none">
                <a:solidFill>
                  <a:schemeClr val="accent6"/>
                </a:solidFill>
                <a:latin typeface="+mj-lt"/>
              </a:defRPr>
            </a:lvl1pPr>
            <a:lvl2pPr marL="158844" indent="0">
              <a:buNone/>
              <a:defRPr/>
            </a:lvl2pPr>
          </a:lstStyle>
          <a:p>
            <a:pPr lvl="0"/>
            <a:r>
              <a:rPr lang="nb-NO" dirty="0"/>
              <a:t>Klikk for å skrive en stikktittel</a:t>
            </a:r>
          </a:p>
        </p:txBody>
      </p:sp>
      <p:sp>
        <p:nvSpPr>
          <p:cNvPr id="12" name="Plassholder for innhold 11">
            <a:extLst>
              <a:ext uri="{FF2B5EF4-FFF2-40B4-BE49-F238E27FC236}">
                <a16:creationId xmlns:a16="http://schemas.microsoft.com/office/drawing/2014/main" id="{7545EDA6-1C04-1340-204F-A03868A7696F}"/>
              </a:ext>
            </a:extLst>
          </p:cNvPr>
          <p:cNvSpPr>
            <a:spLocks noGrp="1"/>
          </p:cNvSpPr>
          <p:nvPr>
            <p:ph sz="quarter" idx="16" hasCustomPrompt="1"/>
          </p:nvPr>
        </p:nvSpPr>
        <p:spPr>
          <a:xfrm>
            <a:off x="1033729" y="1464469"/>
            <a:ext cx="4199942" cy="3920096"/>
          </a:xfrm>
        </p:spPr>
        <p:txBody>
          <a:bodyPr anchor="t" anchorCtr="1"/>
          <a:lstStyle>
            <a:lvl1pPr marL="0" indent="0">
              <a:buNone/>
              <a:defRPr sz="900">
                <a:solidFill>
                  <a:schemeClr val="tx1">
                    <a:lumMod val="75000"/>
                    <a:lumOff val="25000"/>
                  </a:schemeClr>
                </a:solidFill>
              </a:defRPr>
            </a:lvl1pPr>
          </a:lstStyle>
          <a:p>
            <a:pPr lvl="0"/>
            <a:r>
              <a:rPr lang="nb-NO" dirty="0"/>
              <a:t>Klikk på et ikon for å legge til bilde/utklipp, tabell eller graf</a:t>
            </a:r>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560AB3DF-8B8E-4FE0-BB9C-DAD5FB434DCE}" type="datetime1">
              <a:rPr lang="nb-NO" smtClean="0"/>
              <a:t>29.10.2025</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7" name="Plassholder for innhold 11">
            <a:extLst>
              <a:ext uri="{FF2B5EF4-FFF2-40B4-BE49-F238E27FC236}">
                <a16:creationId xmlns:a16="http://schemas.microsoft.com/office/drawing/2014/main" id="{663F0987-3403-380B-A9F6-4CB2FDB95389}"/>
              </a:ext>
            </a:extLst>
          </p:cNvPr>
          <p:cNvSpPr>
            <a:spLocks noGrp="1"/>
          </p:cNvSpPr>
          <p:nvPr>
            <p:ph sz="quarter" idx="17" hasCustomPrompt="1"/>
          </p:nvPr>
        </p:nvSpPr>
        <p:spPr>
          <a:xfrm>
            <a:off x="5710238" y="1464470"/>
            <a:ext cx="4974886" cy="3369520"/>
          </a:xfrm>
        </p:spPr>
        <p:txBody>
          <a:bodyPr anchor="t" anchorCtr="1"/>
          <a:lstStyle>
            <a:lvl1pPr marL="0" indent="0">
              <a:buNone/>
              <a:defRPr sz="900">
                <a:solidFill>
                  <a:schemeClr val="tx1">
                    <a:lumMod val="75000"/>
                    <a:lumOff val="25000"/>
                  </a:schemeClr>
                </a:solidFill>
              </a:defRPr>
            </a:lvl1pPr>
          </a:lstStyle>
          <a:p>
            <a:pPr lvl="0"/>
            <a:r>
              <a:rPr lang="nb-NO" dirty="0"/>
              <a:t>Klikk på et ikon for å legge til bilde/utklipp, tabell eller graf</a:t>
            </a:r>
          </a:p>
        </p:txBody>
      </p:sp>
    </p:spTree>
    <p:extLst>
      <p:ext uri="{BB962C8B-B14F-4D97-AF65-F5344CB8AC3E}">
        <p14:creationId xmlns:p14="http://schemas.microsoft.com/office/powerpoint/2010/main" val="2651920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side, 3 bilder">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EF4F0400-7217-7379-BA1E-AC3E5AD48EC2}"/>
              </a:ext>
            </a:extLst>
          </p:cNvPr>
          <p:cNvSpPr>
            <a:spLocks noGrp="1"/>
          </p:cNvSpPr>
          <p:nvPr>
            <p:ph type="title" hasCustomPrompt="1"/>
          </p:nvPr>
        </p:nvSpPr>
        <p:spPr>
          <a:xfrm>
            <a:off x="838200" y="-675159"/>
            <a:ext cx="10515600" cy="462434"/>
          </a:xfrm>
        </p:spPr>
        <p:txBody>
          <a:bodyPr anchor="b" anchorCtr="0">
            <a:normAutofit/>
          </a:bodyPr>
          <a:lstStyle>
            <a:lvl1pPr>
              <a:defRPr sz="2600"/>
            </a:lvl1pPr>
          </a:lstStyle>
          <a:p>
            <a:r>
              <a:rPr lang="nb-NO" dirty="0"/>
              <a:t>Tittel for universell utforming</a:t>
            </a:r>
          </a:p>
        </p:txBody>
      </p:sp>
      <p:sp>
        <p:nvSpPr>
          <p:cNvPr id="8" name="Plassholder for bilde 10">
            <a:extLst>
              <a:ext uri="{FF2B5EF4-FFF2-40B4-BE49-F238E27FC236}">
                <a16:creationId xmlns:a16="http://schemas.microsoft.com/office/drawing/2014/main" id="{89FFB911-7972-201F-0C32-D6741C6C5ECD}"/>
              </a:ext>
            </a:extLst>
          </p:cNvPr>
          <p:cNvSpPr>
            <a:spLocks noGrp="1"/>
          </p:cNvSpPr>
          <p:nvPr>
            <p:ph type="pic" sz="quarter" idx="14" hasCustomPrompt="1"/>
          </p:nvPr>
        </p:nvSpPr>
        <p:spPr>
          <a:xfrm>
            <a:off x="1029494" y="1464469"/>
            <a:ext cx="6234906" cy="4576762"/>
          </a:xfrm>
        </p:spPr>
        <p:txBody>
          <a:bodyPr anchor="t" anchorCtr="1"/>
          <a:lstStyle>
            <a:lvl1pPr marL="0" indent="0">
              <a:buNone/>
              <a:defRPr sz="900">
                <a:solidFill>
                  <a:schemeClr val="tx1">
                    <a:lumMod val="65000"/>
                    <a:lumOff val="35000"/>
                  </a:schemeClr>
                </a:solidFill>
              </a:defRPr>
            </a:lvl1pPr>
          </a:lstStyle>
          <a:p>
            <a:r>
              <a:rPr lang="nb-NO" noProof="0" dirty="0"/>
              <a:t>Klikk på ikonet eller dra inn en bildefil for å legge til et bilde. </a:t>
            </a:r>
            <a:br>
              <a:rPr lang="nb-NO" noProof="0" dirty="0"/>
            </a:br>
            <a:r>
              <a:rPr lang="nb-NO" noProof="0" dirty="0"/>
              <a:t>Juster utsnittet på Bildeformat-fanen &gt; Beskjær.</a:t>
            </a:r>
          </a:p>
        </p:txBody>
      </p:sp>
      <p:sp>
        <p:nvSpPr>
          <p:cNvPr id="10" name="Plassholder for bilde 10">
            <a:extLst>
              <a:ext uri="{FF2B5EF4-FFF2-40B4-BE49-F238E27FC236}">
                <a16:creationId xmlns:a16="http://schemas.microsoft.com/office/drawing/2014/main" id="{BEB3354C-66D1-65E3-E360-A3BF3B88B30D}"/>
              </a:ext>
            </a:extLst>
          </p:cNvPr>
          <p:cNvSpPr>
            <a:spLocks noGrp="1"/>
          </p:cNvSpPr>
          <p:nvPr>
            <p:ph type="pic" sz="quarter" idx="15" hasCustomPrompt="1"/>
          </p:nvPr>
        </p:nvSpPr>
        <p:spPr>
          <a:xfrm>
            <a:off x="8527257" y="770467"/>
            <a:ext cx="1953929" cy="2658534"/>
          </a:xfrm>
        </p:spPr>
        <p:txBody>
          <a:bodyPr anchor="t" anchorCtr="1"/>
          <a:lstStyle>
            <a:lvl1pPr marL="0" indent="0">
              <a:buNone/>
              <a:defRPr sz="900">
                <a:solidFill>
                  <a:schemeClr val="tx1">
                    <a:lumMod val="65000"/>
                    <a:lumOff val="35000"/>
                  </a:schemeClr>
                </a:solidFill>
              </a:defRPr>
            </a:lvl1pPr>
          </a:lstStyle>
          <a:p>
            <a:r>
              <a:rPr lang="nb-NO" noProof="0" dirty="0"/>
              <a:t>Klikk på ikonet eller dra inn en bildefil for å legge til et bilde. </a:t>
            </a:r>
            <a:br>
              <a:rPr lang="nb-NO" noProof="0" dirty="0"/>
            </a:br>
            <a:r>
              <a:rPr lang="nb-NO" noProof="0" dirty="0"/>
              <a:t>Juster utsnittet på Bildeformat-fanen &gt; Beskjær.</a:t>
            </a:r>
          </a:p>
        </p:txBody>
      </p:sp>
      <p:sp>
        <p:nvSpPr>
          <p:cNvPr id="11" name="Plassholder for bilde 10">
            <a:extLst>
              <a:ext uri="{FF2B5EF4-FFF2-40B4-BE49-F238E27FC236}">
                <a16:creationId xmlns:a16="http://schemas.microsoft.com/office/drawing/2014/main" id="{C88CBE2F-3953-8378-F52D-63DF193C920A}"/>
              </a:ext>
            </a:extLst>
          </p:cNvPr>
          <p:cNvSpPr>
            <a:spLocks noGrp="1"/>
          </p:cNvSpPr>
          <p:nvPr>
            <p:ph type="pic" sz="quarter" idx="16" hasCustomPrompt="1"/>
          </p:nvPr>
        </p:nvSpPr>
        <p:spPr>
          <a:xfrm>
            <a:off x="8527257" y="4079081"/>
            <a:ext cx="2656681" cy="1962150"/>
          </a:xfrm>
        </p:spPr>
        <p:txBody>
          <a:bodyPr anchor="t" anchorCtr="1"/>
          <a:lstStyle>
            <a:lvl1pPr marL="0" indent="0">
              <a:buNone/>
              <a:defRPr sz="900">
                <a:solidFill>
                  <a:schemeClr val="tx1">
                    <a:lumMod val="65000"/>
                    <a:lumOff val="35000"/>
                  </a:schemeClr>
                </a:solidFill>
              </a:defRPr>
            </a:lvl1pPr>
          </a:lstStyle>
          <a:p>
            <a:r>
              <a:rPr lang="nb-NO" noProof="0" dirty="0"/>
              <a:t>Klikk på ikonet eller dra inn en bildefil for å legge til et bilde. </a:t>
            </a:r>
            <a:br>
              <a:rPr lang="nb-NO" noProof="0" dirty="0"/>
            </a:br>
            <a:r>
              <a:rPr lang="nb-NO" noProof="0" dirty="0"/>
              <a:t>Juster utsnittet på Bildeformat-fanen &gt; Beskjær.</a:t>
            </a:r>
          </a:p>
        </p:txBody>
      </p:sp>
      <p:sp>
        <p:nvSpPr>
          <p:cNvPr id="12" name="Plassholder for stikktittel">
            <a:extLst>
              <a:ext uri="{FF2B5EF4-FFF2-40B4-BE49-F238E27FC236}">
                <a16:creationId xmlns:a16="http://schemas.microsoft.com/office/drawing/2014/main" id="{E1A44C09-CDE3-65EC-4691-DE5C54FA0AF7}"/>
              </a:ext>
            </a:extLst>
          </p:cNvPr>
          <p:cNvSpPr>
            <a:spLocks noGrp="1"/>
          </p:cNvSpPr>
          <p:nvPr>
            <p:ph type="body" sz="quarter" idx="13" hasCustomPrompt="1"/>
          </p:nvPr>
        </p:nvSpPr>
        <p:spPr>
          <a:xfrm>
            <a:off x="1033200" y="630000"/>
            <a:ext cx="2657779" cy="245373"/>
          </a:xfrm>
          <a:blipFill>
            <a:blip r:embed="rId2">
              <a:extLst>
                <a:ext uri="{96DAC541-7B7A-43D3-8B79-37D633B846F1}">
                  <asvg:svgBlip xmlns:asvg="http://schemas.microsoft.com/office/drawing/2016/SVG/main" r:embed="rId3"/>
                </a:ext>
              </a:extLst>
            </a:blip>
            <a:stretch>
              <a:fillRect/>
            </a:stretch>
          </a:blipFill>
          <a:ln>
            <a:noFill/>
          </a:ln>
        </p:spPr>
        <p:txBody>
          <a:bodyPr wrap="none" bIns="14400">
            <a:spAutoFit/>
          </a:bodyPr>
          <a:lstStyle>
            <a:lvl1pPr marL="0" indent="0">
              <a:lnSpc>
                <a:spcPct val="100000"/>
              </a:lnSpc>
              <a:buNone/>
              <a:defRPr u="none">
                <a:solidFill>
                  <a:schemeClr val="accent6"/>
                </a:solidFill>
                <a:latin typeface="+mj-lt"/>
              </a:defRPr>
            </a:lvl1pPr>
            <a:lvl2pPr marL="158844" indent="0">
              <a:buNone/>
              <a:defRPr/>
            </a:lvl2pPr>
          </a:lstStyle>
          <a:p>
            <a:pPr lvl="0"/>
            <a:r>
              <a:rPr lang="nb-NO" dirty="0"/>
              <a:t>Klikk for å skrive en stikktittel</a:t>
            </a:r>
          </a:p>
        </p:txBody>
      </p:sp>
      <p:sp>
        <p:nvSpPr>
          <p:cNvPr id="16" name="Plassholder for dato 15">
            <a:extLst>
              <a:ext uri="{FF2B5EF4-FFF2-40B4-BE49-F238E27FC236}">
                <a16:creationId xmlns:a16="http://schemas.microsoft.com/office/drawing/2014/main" id="{A60840C5-D8A9-FD32-BCAC-35C30BDD0B18}"/>
              </a:ext>
            </a:extLst>
          </p:cNvPr>
          <p:cNvSpPr>
            <a:spLocks noGrp="1"/>
          </p:cNvSpPr>
          <p:nvPr>
            <p:ph type="dt" sz="half" idx="17"/>
          </p:nvPr>
        </p:nvSpPr>
        <p:spPr/>
        <p:txBody>
          <a:bodyPr/>
          <a:lstStyle/>
          <a:p>
            <a:fld id="{1ABD587D-0514-4F19-AE69-F0EEDE96F83B}" type="datetime1">
              <a:rPr lang="nb-NO" smtClean="0"/>
              <a:t>29.10.2025</a:t>
            </a:fld>
            <a:endParaRPr lang="nb-NO" dirty="0"/>
          </a:p>
        </p:txBody>
      </p:sp>
      <p:sp>
        <p:nvSpPr>
          <p:cNvPr id="17" name="Plassholder for bunntekst 16">
            <a:extLst>
              <a:ext uri="{FF2B5EF4-FFF2-40B4-BE49-F238E27FC236}">
                <a16:creationId xmlns:a16="http://schemas.microsoft.com/office/drawing/2014/main" id="{AB8B9337-4405-D5F0-3545-FF26BB1DA2EC}"/>
              </a:ext>
            </a:extLst>
          </p:cNvPr>
          <p:cNvSpPr>
            <a:spLocks noGrp="1"/>
          </p:cNvSpPr>
          <p:nvPr>
            <p:ph type="ftr" sz="quarter" idx="18"/>
          </p:nvPr>
        </p:nvSpPr>
        <p:spPr/>
        <p:txBody>
          <a:bodyPr/>
          <a:lstStyle/>
          <a:p>
            <a:endParaRPr lang="nb-NO" dirty="0"/>
          </a:p>
        </p:txBody>
      </p:sp>
      <p:sp>
        <p:nvSpPr>
          <p:cNvPr id="18" name="Plassholder for lysbildenummer 17">
            <a:extLst>
              <a:ext uri="{FF2B5EF4-FFF2-40B4-BE49-F238E27FC236}">
                <a16:creationId xmlns:a16="http://schemas.microsoft.com/office/drawing/2014/main" id="{9BF0DD86-B856-2497-3AED-E0C72D4D11BC}"/>
              </a:ext>
            </a:extLst>
          </p:cNvPr>
          <p:cNvSpPr>
            <a:spLocks noGrp="1"/>
          </p:cNvSpPr>
          <p:nvPr>
            <p:ph type="sldNum" sz="quarter" idx="19"/>
          </p:nvPr>
        </p:nvSpPr>
        <p:spPr/>
        <p:txBody>
          <a:bodyPr/>
          <a:lstStyle/>
          <a:p>
            <a:fld id="{BE2ACD00-28B2-4D17-A930-2C9F8441C7CA}" type="slidenum">
              <a:rPr lang="nb-NO" smtClean="0"/>
              <a:pPr/>
              <a:t>‹#›</a:t>
            </a:fld>
            <a:endParaRPr lang="nb-NO" dirty="0"/>
          </a:p>
        </p:txBody>
      </p:sp>
    </p:spTree>
    <p:extLst>
      <p:ext uri="{BB962C8B-B14F-4D97-AF65-F5344CB8AC3E}">
        <p14:creationId xmlns:p14="http://schemas.microsoft.com/office/powerpoint/2010/main" val="3647587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sitat">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1029494" y="1554163"/>
            <a:ext cx="10154444" cy="2734916"/>
          </a:xfrm>
        </p:spPr>
        <p:txBody>
          <a:bodyPr anchor="t" anchorCtr="0">
            <a:noAutofit/>
          </a:bodyPr>
          <a:lstStyle>
            <a:lvl1pPr algn="l">
              <a:lnSpc>
                <a:spcPct val="85000"/>
              </a:lnSpc>
              <a:defRPr sz="5170">
                <a:solidFill>
                  <a:schemeClr val="accent6"/>
                </a:solidFill>
                <a:latin typeface="Brockmann" pitchFamily="50" charset="0"/>
              </a:defRPr>
            </a:lvl1pPr>
          </a:lstStyle>
          <a:p>
            <a:r>
              <a:rPr lang="nb-NO"/>
              <a:t>Klikk for å redigere tittelstil</a:t>
            </a:r>
            <a:endParaRPr lang="nb-NO" dirty="0"/>
          </a:p>
        </p:txBody>
      </p:sp>
      <p:sp>
        <p:nvSpPr>
          <p:cNvPr id="9" name="Plassholder for dato 8">
            <a:extLst>
              <a:ext uri="{FF2B5EF4-FFF2-40B4-BE49-F238E27FC236}">
                <a16:creationId xmlns:a16="http://schemas.microsoft.com/office/drawing/2014/main" id="{CACFFDEA-348A-AB0A-58D0-F729EB2D4F09}"/>
              </a:ext>
            </a:extLst>
          </p:cNvPr>
          <p:cNvSpPr>
            <a:spLocks noGrp="1"/>
          </p:cNvSpPr>
          <p:nvPr>
            <p:ph type="dt" sz="half" idx="14"/>
          </p:nvPr>
        </p:nvSpPr>
        <p:spPr/>
        <p:txBody>
          <a:bodyPr/>
          <a:lstStyle/>
          <a:p>
            <a:fld id="{92D1E254-09D4-453D-8769-376E4556FDB4}" type="datetime1">
              <a:rPr lang="nb-NO" smtClean="0"/>
              <a:t>29.10.2025</a:t>
            </a:fld>
            <a:endParaRPr lang="nb-NO" dirty="0"/>
          </a:p>
        </p:txBody>
      </p:sp>
      <p:sp>
        <p:nvSpPr>
          <p:cNvPr id="10" name="Plassholder for bunntekst 9">
            <a:extLst>
              <a:ext uri="{FF2B5EF4-FFF2-40B4-BE49-F238E27FC236}">
                <a16:creationId xmlns:a16="http://schemas.microsoft.com/office/drawing/2014/main" id="{6FCF257E-4BB7-2A52-CD90-AB6A854EB4DC}"/>
              </a:ext>
            </a:extLst>
          </p:cNvPr>
          <p:cNvSpPr>
            <a:spLocks noGrp="1"/>
          </p:cNvSpPr>
          <p:nvPr>
            <p:ph type="ftr" sz="quarter" idx="15"/>
          </p:nvPr>
        </p:nvSpPr>
        <p:spPr/>
        <p:txBody>
          <a:bodyPr/>
          <a:lstStyle/>
          <a:p>
            <a:endParaRPr lang="nb-NO" dirty="0"/>
          </a:p>
        </p:txBody>
      </p:sp>
      <p:sp>
        <p:nvSpPr>
          <p:cNvPr id="11" name="Plassholder for lysbildenummer 10">
            <a:extLst>
              <a:ext uri="{FF2B5EF4-FFF2-40B4-BE49-F238E27FC236}">
                <a16:creationId xmlns:a16="http://schemas.microsoft.com/office/drawing/2014/main" id="{B49A831B-D3B3-EDBD-D732-5184933F5880}"/>
              </a:ext>
            </a:extLst>
          </p:cNvPr>
          <p:cNvSpPr>
            <a:spLocks noGrp="1"/>
          </p:cNvSpPr>
          <p:nvPr>
            <p:ph type="sldNum" sz="quarter" idx="16"/>
          </p:nvPr>
        </p:nvSpPr>
        <p:spPr/>
        <p:txBody>
          <a:bodyPr/>
          <a:lstStyle/>
          <a:p>
            <a:fld id="{BE2ACD00-28B2-4D17-A930-2C9F8441C7CA}" type="slidenum">
              <a:rPr lang="nb-NO" smtClean="0"/>
              <a:pPr/>
              <a:t>‹#›</a:t>
            </a:fld>
            <a:endParaRPr lang="nb-NO" dirty="0"/>
          </a:p>
        </p:txBody>
      </p:sp>
      <p:sp>
        <p:nvSpPr>
          <p:cNvPr id="12" name="Plassholder for stikktittel">
            <a:extLst>
              <a:ext uri="{FF2B5EF4-FFF2-40B4-BE49-F238E27FC236}">
                <a16:creationId xmlns:a16="http://schemas.microsoft.com/office/drawing/2014/main" id="{D53E3115-935A-AE50-764A-F6B86AF8E467}"/>
              </a:ext>
            </a:extLst>
          </p:cNvPr>
          <p:cNvSpPr>
            <a:spLocks noGrp="1"/>
          </p:cNvSpPr>
          <p:nvPr>
            <p:ph type="body" sz="quarter" idx="13" hasCustomPrompt="1"/>
          </p:nvPr>
        </p:nvSpPr>
        <p:spPr>
          <a:xfrm>
            <a:off x="1033200" y="630000"/>
            <a:ext cx="2657779" cy="245373"/>
          </a:xfrm>
          <a:blipFill>
            <a:blip r:embed="rId2">
              <a:extLst>
                <a:ext uri="{96DAC541-7B7A-43D3-8B79-37D633B846F1}">
                  <asvg:svgBlip xmlns:asvg="http://schemas.microsoft.com/office/drawing/2016/SVG/main" r:embed="rId3"/>
                </a:ext>
              </a:extLst>
            </a:blip>
            <a:stretch>
              <a:fillRect/>
            </a:stretch>
          </a:blipFill>
          <a:ln>
            <a:noFill/>
          </a:ln>
        </p:spPr>
        <p:txBody>
          <a:bodyPr wrap="none" bIns="14400">
            <a:spAutoFit/>
          </a:bodyPr>
          <a:lstStyle>
            <a:lvl1pPr marL="0" indent="0">
              <a:lnSpc>
                <a:spcPct val="100000"/>
              </a:lnSpc>
              <a:buNone/>
              <a:defRPr u="none">
                <a:solidFill>
                  <a:schemeClr val="accent1"/>
                </a:solidFill>
                <a:latin typeface="+mj-lt"/>
              </a:defRPr>
            </a:lvl1pPr>
            <a:lvl2pPr marL="158844" indent="0">
              <a:buNone/>
              <a:defRPr/>
            </a:lvl2pPr>
          </a:lstStyle>
          <a:p>
            <a:pPr lvl="0"/>
            <a:r>
              <a:rPr lang="nb-NO" dirty="0"/>
              <a:t>Klikk for å skrive en stikktittel</a:t>
            </a:r>
          </a:p>
        </p:txBody>
      </p:sp>
      <p:sp>
        <p:nvSpPr>
          <p:cNvPr id="16" name="Plassholder for tekst 15">
            <a:extLst>
              <a:ext uri="{FF2B5EF4-FFF2-40B4-BE49-F238E27FC236}">
                <a16:creationId xmlns:a16="http://schemas.microsoft.com/office/drawing/2014/main" id="{ED1B338A-3645-7A55-C0E3-BF7996BA9466}"/>
              </a:ext>
            </a:extLst>
          </p:cNvPr>
          <p:cNvSpPr>
            <a:spLocks noGrp="1"/>
          </p:cNvSpPr>
          <p:nvPr>
            <p:ph type="body" sz="quarter" idx="17" hasCustomPrompt="1"/>
          </p:nvPr>
        </p:nvSpPr>
        <p:spPr>
          <a:xfrm>
            <a:off x="1029494" y="4730750"/>
            <a:ext cx="4680744" cy="461665"/>
          </a:xfrm>
        </p:spPr>
        <p:txBody>
          <a:bodyPr>
            <a:noAutofit/>
          </a:bodyPr>
          <a:lstStyle>
            <a:lvl1pPr marL="0" indent="0">
              <a:lnSpc>
                <a:spcPct val="100000"/>
              </a:lnSpc>
              <a:buNone/>
              <a:defRPr>
                <a:solidFill>
                  <a:schemeClr val="accent6"/>
                </a:solidFill>
              </a:defRPr>
            </a:lvl1pPr>
            <a:lvl2pPr marL="158843" indent="0">
              <a:buNone/>
              <a:defRPr/>
            </a:lvl2pPr>
          </a:lstStyle>
          <a:p>
            <a:pPr lvl="0"/>
            <a:r>
              <a:rPr lang="nb-NO" dirty="0"/>
              <a:t>Navn </a:t>
            </a:r>
            <a:r>
              <a:rPr lang="nb-NO" dirty="0" err="1"/>
              <a:t>Navnesen</a:t>
            </a:r>
            <a:r>
              <a:rPr lang="nb-NO" dirty="0"/>
              <a:t>,</a:t>
            </a:r>
            <a:br>
              <a:rPr lang="nb-NO" dirty="0"/>
            </a:br>
            <a:r>
              <a:rPr lang="nb-NO" dirty="0"/>
              <a:t>Tittel/stilling</a:t>
            </a:r>
          </a:p>
        </p:txBody>
      </p:sp>
    </p:spTree>
    <p:extLst>
      <p:ext uri="{BB962C8B-B14F-4D97-AF65-F5344CB8AC3E}">
        <p14:creationId xmlns:p14="http://schemas.microsoft.com/office/powerpoint/2010/main" val="4159816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killeside A: Grafikk">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E96E04-050C-8584-B76A-431002072133}"/>
              </a:ext>
            </a:extLst>
          </p:cNvPr>
          <p:cNvSpPr>
            <a:spLocks noGrp="1"/>
          </p:cNvSpPr>
          <p:nvPr>
            <p:ph type="title"/>
          </p:nvPr>
        </p:nvSpPr>
        <p:spPr>
          <a:xfrm>
            <a:off x="1029494" y="821532"/>
            <a:ext cx="4680744" cy="769441"/>
          </a:xfrm>
        </p:spPr>
        <p:txBody>
          <a:bodyPr anchor="t" anchorCtr="0">
            <a:noAutofit/>
          </a:bodyPr>
          <a:lstStyle>
            <a:lvl1pPr>
              <a:defRPr sz="2500">
                <a:solidFill>
                  <a:schemeClr val="accent3"/>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C880C8A2-7304-2314-8523-D1FFEFD6364E}"/>
              </a:ext>
            </a:extLst>
          </p:cNvPr>
          <p:cNvSpPr>
            <a:spLocks noGrp="1"/>
          </p:cNvSpPr>
          <p:nvPr>
            <p:ph type="dt" sz="half" idx="10"/>
          </p:nvPr>
        </p:nvSpPr>
        <p:spPr>
          <a:noFill/>
        </p:spPr>
        <p:txBody>
          <a:bodyPr/>
          <a:lstStyle>
            <a:lvl1pPr>
              <a:defRPr>
                <a:noFill/>
              </a:defRPr>
            </a:lvl1pPr>
          </a:lstStyle>
          <a:p>
            <a:fld id="{233C0CD3-9BB7-4728-BF77-96303D4DA3D4}" type="datetime1">
              <a:rPr lang="nb-NO" smtClean="0"/>
              <a:t>29.10.2025</a:t>
            </a:fld>
            <a:endParaRPr lang="nb-NO"/>
          </a:p>
        </p:txBody>
      </p:sp>
      <p:sp>
        <p:nvSpPr>
          <p:cNvPr id="5" name="Plassholder for bunntekst 4">
            <a:extLst>
              <a:ext uri="{FF2B5EF4-FFF2-40B4-BE49-F238E27FC236}">
                <a16:creationId xmlns:a16="http://schemas.microsoft.com/office/drawing/2014/main" id="{3EE73FFE-145C-E4BF-9A55-964A9A110208}"/>
              </a:ext>
            </a:extLst>
          </p:cNvPr>
          <p:cNvSpPr>
            <a:spLocks noGrp="1"/>
          </p:cNvSpPr>
          <p:nvPr>
            <p:ph type="ftr" sz="quarter" idx="11"/>
          </p:nvPr>
        </p:nvSpPr>
        <p:spPr>
          <a:noFill/>
        </p:spPr>
        <p:txBody>
          <a:bodyPr/>
          <a:lstStyle>
            <a:lvl1pPr>
              <a:defRPr>
                <a:noFill/>
              </a:defRPr>
            </a:lvl1pPr>
          </a:lstStyle>
          <a:p>
            <a:endParaRPr lang="nb-NO" dirty="0"/>
          </a:p>
        </p:txBody>
      </p:sp>
      <p:sp>
        <p:nvSpPr>
          <p:cNvPr id="6" name="Plassholder for lysbildenummer 5">
            <a:extLst>
              <a:ext uri="{FF2B5EF4-FFF2-40B4-BE49-F238E27FC236}">
                <a16:creationId xmlns:a16="http://schemas.microsoft.com/office/drawing/2014/main" id="{C09F080D-2D36-9CA5-0DFD-1ABD5E827C16}"/>
              </a:ext>
            </a:extLst>
          </p:cNvPr>
          <p:cNvSpPr>
            <a:spLocks noGrp="1"/>
          </p:cNvSpPr>
          <p:nvPr>
            <p:ph type="sldNum" sz="quarter" idx="12"/>
          </p:nvPr>
        </p:nvSpPr>
        <p:spPr>
          <a:noFill/>
        </p:spPr>
        <p:txBody>
          <a:bodyPr/>
          <a:lstStyle>
            <a:lvl1pPr>
              <a:defRPr>
                <a:noFill/>
              </a:defRPr>
            </a:lvl1pPr>
          </a:lstStyle>
          <a:p>
            <a:fld id="{BE2ACD00-28B2-4D17-A930-2C9F8441C7CA}" type="slidenum">
              <a:rPr lang="nb-NO" smtClean="0"/>
              <a:pPr/>
              <a:t>‹#›</a:t>
            </a:fld>
            <a:endParaRPr lang="nb-NO" dirty="0"/>
          </a:p>
        </p:txBody>
      </p:sp>
      <p:pic>
        <p:nvPicPr>
          <p:cNvPr id="9" name="Grafikk 8">
            <a:extLst>
              <a:ext uri="{FF2B5EF4-FFF2-40B4-BE49-F238E27FC236}">
                <a16:creationId xmlns:a16="http://schemas.microsoft.com/office/drawing/2014/main" id="{F069DEE9-D87A-22F8-C14F-EB6DD69DFA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2007" y="2233244"/>
            <a:ext cx="10141931" cy="3803224"/>
          </a:xfrm>
          <a:prstGeom prst="rect">
            <a:avLst/>
          </a:prstGeom>
        </p:spPr>
      </p:pic>
    </p:spTree>
    <p:extLst>
      <p:ext uri="{BB962C8B-B14F-4D97-AF65-F5344CB8AC3E}">
        <p14:creationId xmlns:p14="http://schemas.microsoft.com/office/powerpoint/2010/main" val="3993490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killeside B: Bilde">
    <p:bg>
      <p:bgPr>
        <a:solidFill>
          <a:schemeClr val="tx1"/>
        </a:solidFill>
        <a:effectLst/>
      </p:bgPr>
    </p:bg>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BF16AF4E-8543-71DB-6692-6AFAFAE4CA1C}"/>
              </a:ext>
            </a:extLst>
          </p:cNvPr>
          <p:cNvSpPr>
            <a:spLocks noGrp="1"/>
          </p:cNvSpPr>
          <p:nvPr>
            <p:ph type="title" hasCustomPrompt="1"/>
          </p:nvPr>
        </p:nvSpPr>
        <p:spPr>
          <a:xfrm>
            <a:off x="838200" y="-675159"/>
            <a:ext cx="10515600" cy="462434"/>
          </a:xfrm>
        </p:spPr>
        <p:txBody>
          <a:bodyPr anchor="b" anchorCtr="0">
            <a:normAutofit/>
          </a:bodyPr>
          <a:lstStyle>
            <a:lvl1pPr>
              <a:defRPr sz="2600"/>
            </a:lvl1pPr>
          </a:lstStyle>
          <a:p>
            <a:r>
              <a:rPr lang="nb-NO" dirty="0"/>
              <a:t>Tittel for universell utforming</a:t>
            </a:r>
          </a:p>
        </p:txBody>
      </p:sp>
      <p:sp>
        <p:nvSpPr>
          <p:cNvPr id="11" name="Plassholder for bilde 10">
            <a:extLst>
              <a:ext uri="{FF2B5EF4-FFF2-40B4-BE49-F238E27FC236}">
                <a16:creationId xmlns:a16="http://schemas.microsoft.com/office/drawing/2014/main" id="{1F3F19F3-EB1A-4AE6-CB5D-3438269CB80C}"/>
              </a:ext>
            </a:extLst>
          </p:cNvPr>
          <p:cNvSpPr>
            <a:spLocks noGrp="1"/>
          </p:cNvSpPr>
          <p:nvPr>
            <p:ph type="pic" sz="quarter" idx="14" hasCustomPrompt="1"/>
          </p:nvPr>
        </p:nvSpPr>
        <p:spPr>
          <a:xfrm>
            <a:off x="0" y="0"/>
            <a:ext cx="12192000" cy="6858000"/>
          </a:xfrm>
        </p:spPr>
        <p:txBody>
          <a:bodyPr anchor="t" anchorCtr="1"/>
          <a:lstStyle>
            <a:lvl1pPr marL="0" indent="0">
              <a:buNone/>
              <a:defRPr sz="900">
                <a:solidFill>
                  <a:schemeClr val="bg1">
                    <a:lumMod val="85000"/>
                  </a:schemeClr>
                </a:solidFill>
              </a:defRPr>
            </a:lvl1pPr>
          </a:lstStyle>
          <a:p>
            <a:r>
              <a:rPr lang="nb-NO" noProof="0" dirty="0"/>
              <a:t>Klikk på ikonet eller dra inn en bildefil for å legge til et bilde. </a:t>
            </a:r>
            <a:br>
              <a:rPr lang="nb-NO" noProof="0" dirty="0"/>
            </a:br>
            <a:r>
              <a:rPr lang="nb-NO" noProof="0" dirty="0"/>
              <a:t>Juster utsnittet på Bildeformat-fanen &gt; Beskjær.</a:t>
            </a:r>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lvl1pPr>
              <a:defRPr>
                <a:solidFill>
                  <a:schemeClr val="bg1"/>
                </a:solidFill>
              </a:defRPr>
            </a:lvl1pPr>
          </a:lstStyle>
          <a:p>
            <a:fld id="{06200449-EFED-42EC-8EAE-92A089D61CE8}" type="datetime1">
              <a:rPr lang="nb-NO" smtClean="0"/>
              <a:t>29.10.2025</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lvl1pPr>
              <a:defRPr>
                <a:solidFill>
                  <a:schemeClr val="bg1"/>
                </a:solidFill>
              </a:defRPr>
            </a:lvl1pPr>
          </a:lstStyle>
          <a:p>
            <a:endParaRPr lang="nb-NO" dirty="0"/>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lvl1pPr>
              <a:defRPr>
                <a:solidFill>
                  <a:schemeClr val="bg1"/>
                </a:solidFill>
              </a:defRPr>
            </a:lvl1pPr>
          </a:lstStyle>
          <a:p>
            <a:fld id="{BE2ACD00-28B2-4D17-A930-2C9F8441C7CA}" type="slidenum">
              <a:rPr lang="nb-NO" smtClean="0"/>
              <a:pPr/>
              <a:t>‹#›</a:t>
            </a:fld>
            <a:endParaRPr lang="nb-NO" dirty="0"/>
          </a:p>
        </p:txBody>
      </p:sp>
      <p:sp>
        <p:nvSpPr>
          <p:cNvPr id="12" name="Logo i plassholder">
            <a:extLst>
              <a:ext uri="{FF2B5EF4-FFF2-40B4-BE49-F238E27FC236}">
                <a16:creationId xmlns:a16="http://schemas.microsoft.com/office/drawing/2014/main" id="{0EB9FEEB-2663-4694-C189-576D39BB816E}"/>
              </a:ext>
            </a:extLst>
          </p:cNvPr>
          <p:cNvSpPr>
            <a:spLocks noGrp="1"/>
          </p:cNvSpPr>
          <p:nvPr>
            <p:ph type="body" sz="quarter" idx="15"/>
          </p:nvPr>
        </p:nvSpPr>
        <p:spPr>
          <a:xfrm>
            <a:off x="1032363" y="6364781"/>
            <a:ext cx="558200" cy="113808"/>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noFill/>
              </a:defRPr>
            </a:lvl1pPr>
          </a:lstStyle>
          <a:p>
            <a:pPr lvl="0"/>
            <a:r>
              <a:rPr lang="nb-NO"/>
              <a:t>Klikk for å redigere tekststiler i malen</a:t>
            </a:r>
          </a:p>
        </p:txBody>
      </p:sp>
    </p:spTree>
    <p:extLst>
      <p:ext uri="{BB962C8B-B14F-4D97-AF65-F5344CB8AC3E}">
        <p14:creationId xmlns:p14="http://schemas.microsoft.com/office/powerpoint/2010/main" val="1965453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9" name="Tittel 1">
            <a:extLst>
              <a:ext uri="{FF2B5EF4-FFF2-40B4-BE49-F238E27FC236}">
                <a16:creationId xmlns:a16="http://schemas.microsoft.com/office/drawing/2014/main" id="{EF4F0400-7217-7379-BA1E-AC3E5AD48EC2}"/>
              </a:ext>
            </a:extLst>
          </p:cNvPr>
          <p:cNvSpPr>
            <a:spLocks noGrp="1"/>
          </p:cNvSpPr>
          <p:nvPr>
            <p:ph type="title" hasCustomPrompt="1"/>
          </p:nvPr>
        </p:nvSpPr>
        <p:spPr>
          <a:xfrm>
            <a:off x="1033728" y="630000"/>
            <a:ext cx="2409314" cy="245373"/>
          </a:xfrm>
          <a:blipFill>
            <a:blip r:embed="rId2">
              <a:extLst>
                <a:ext uri="{96DAC541-7B7A-43D3-8B79-37D633B846F1}">
                  <asvg:svgBlip xmlns:asvg="http://schemas.microsoft.com/office/drawing/2016/SVG/main" r:embed="rId3"/>
                </a:ext>
              </a:extLst>
            </a:blip>
            <a:stretch>
              <a:fillRect/>
            </a:stretch>
          </a:blipFill>
          <a:ln>
            <a:noFill/>
          </a:ln>
        </p:spPr>
        <p:txBody>
          <a:bodyPr vert="horz" wrap="none" lIns="0" tIns="0" rIns="0" bIns="14400" rtlCol="0" anchor="t" anchorCtr="0">
            <a:spAutoFit/>
          </a:bodyPr>
          <a:lstStyle>
            <a:lvl1pPr>
              <a:defRPr lang="nb-NO" sz="1500" u="none" dirty="0">
                <a:solidFill>
                  <a:schemeClr val="accent6"/>
                </a:solidFill>
                <a:ea typeface="+mn-ea"/>
                <a:cs typeface="+mn-cs"/>
              </a:defRPr>
            </a:lvl1pPr>
          </a:lstStyle>
          <a:p>
            <a:pPr marL="0" lvl="0" indent="0">
              <a:spcBef>
                <a:spcPts val="0"/>
              </a:spcBef>
              <a:buSzPct val="120000"/>
              <a:buFont typeface="Arial" panose="020B0604020202020204" pitchFamily="34" charset="0"/>
            </a:pPr>
            <a:r>
              <a:rPr lang="nb-NO" noProof="0" dirty="0"/>
              <a:t>Klikk for å legge til en tittel</a:t>
            </a:r>
          </a:p>
        </p:txBody>
      </p:sp>
      <p:sp>
        <p:nvSpPr>
          <p:cNvPr id="10" name="Plassholder for dato 9">
            <a:extLst>
              <a:ext uri="{FF2B5EF4-FFF2-40B4-BE49-F238E27FC236}">
                <a16:creationId xmlns:a16="http://schemas.microsoft.com/office/drawing/2014/main" id="{25C0215E-A02B-D3B9-A2F9-CF68B7D473E0}"/>
              </a:ext>
            </a:extLst>
          </p:cNvPr>
          <p:cNvSpPr>
            <a:spLocks noGrp="1"/>
          </p:cNvSpPr>
          <p:nvPr>
            <p:ph type="dt" sz="half" idx="10"/>
          </p:nvPr>
        </p:nvSpPr>
        <p:spPr/>
        <p:txBody>
          <a:bodyPr/>
          <a:lstStyle/>
          <a:p>
            <a:fld id="{0E8E5C6D-1B61-48D3-9475-6408C65972E5}" type="datetime1">
              <a:rPr lang="nb-NO" smtClean="0"/>
              <a:t>29.10.2025</a:t>
            </a:fld>
            <a:endParaRPr lang="nb-NO" dirty="0"/>
          </a:p>
        </p:txBody>
      </p:sp>
      <p:sp>
        <p:nvSpPr>
          <p:cNvPr id="12" name="Plassholder for bunntekst 11">
            <a:extLst>
              <a:ext uri="{FF2B5EF4-FFF2-40B4-BE49-F238E27FC236}">
                <a16:creationId xmlns:a16="http://schemas.microsoft.com/office/drawing/2014/main" id="{D235650B-3819-1C73-C2D5-BF5C118A1E4E}"/>
              </a:ext>
            </a:extLst>
          </p:cNvPr>
          <p:cNvSpPr>
            <a:spLocks noGrp="1"/>
          </p:cNvSpPr>
          <p:nvPr>
            <p:ph type="ftr" sz="quarter" idx="11"/>
          </p:nvPr>
        </p:nvSpPr>
        <p:spPr/>
        <p:txBody>
          <a:bodyPr/>
          <a:lstStyle/>
          <a:p>
            <a:endParaRPr lang="nb-NO" dirty="0"/>
          </a:p>
        </p:txBody>
      </p:sp>
      <p:sp>
        <p:nvSpPr>
          <p:cNvPr id="14" name="Plassholder for lysbildenummer 13">
            <a:extLst>
              <a:ext uri="{FF2B5EF4-FFF2-40B4-BE49-F238E27FC236}">
                <a16:creationId xmlns:a16="http://schemas.microsoft.com/office/drawing/2014/main" id="{583CAAC6-30E6-21DA-8816-872BC5905C81}"/>
              </a:ext>
            </a:extLst>
          </p:cNvPr>
          <p:cNvSpPr>
            <a:spLocks noGrp="1"/>
          </p:cNvSpPr>
          <p:nvPr>
            <p:ph type="sldNum" sz="quarter" idx="12"/>
          </p:nvPr>
        </p:nvSpPr>
        <p:spPr/>
        <p:txBody>
          <a:bodyPr/>
          <a:lstStyle/>
          <a:p>
            <a:fld id="{BE2ACD00-28B2-4D17-A930-2C9F8441C7CA}" type="slidenum">
              <a:rPr lang="nb-NO" smtClean="0"/>
              <a:pPr/>
              <a:t>‹#›</a:t>
            </a:fld>
            <a:endParaRPr lang="nb-NO" dirty="0"/>
          </a:p>
        </p:txBody>
      </p:sp>
      <p:sp>
        <p:nvSpPr>
          <p:cNvPr id="16" name="Plassholder for innhold 15">
            <a:extLst>
              <a:ext uri="{FF2B5EF4-FFF2-40B4-BE49-F238E27FC236}">
                <a16:creationId xmlns:a16="http://schemas.microsoft.com/office/drawing/2014/main" id="{8265D594-44F1-30A0-D7E1-6515D9534FE8}"/>
              </a:ext>
            </a:extLst>
          </p:cNvPr>
          <p:cNvSpPr>
            <a:spLocks noGrp="1"/>
          </p:cNvSpPr>
          <p:nvPr>
            <p:ph sz="quarter" idx="13"/>
          </p:nvPr>
        </p:nvSpPr>
        <p:spPr>
          <a:xfrm>
            <a:off x="1029494" y="1805749"/>
            <a:ext cx="7621588" cy="4281012"/>
          </a:xfrm>
        </p:spPr>
        <p:txBody>
          <a:bodyPr/>
          <a:lstStyle>
            <a:lvl1pPr marL="457200" indent="-457200">
              <a:lnSpc>
                <a:spcPct val="103000"/>
              </a:lnSpc>
              <a:buSzPct val="100000"/>
              <a:buFont typeface="+mj-lt"/>
              <a:buAutoNum type="arabicPeriod"/>
              <a:defRPr sz="2500">
                <a:latin typeface="+mj-lt"/>
              </a:defRPr>
            </a:lvl1pPr>
            <a:lvl2pPr marL="625475" indent="-157957">
              <a:defRPr/>
            </a:lvl2pPr>
            <a:lvl3pPr marL="819150" indent="-157957">
              <a:defRPr/>
            </a:lvl3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997793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ler">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D064978-874C-7D8A-AFE0-B180BBD131D1}"/>
              </a:ext>
            </a:extLst>
          </p:cNvPr>
          <p:cNvSpPr>
            <a:spLocks noGrp="1"/>
          </p:cNvSpPr>
          <p:nvPr>
            <p:ph type="dt" sz="half" idx="10"/>
          </p:nvPr>
        </p:nvSpPr>
        <p:spPr/>
        <p:txBody>
          <a:bodyPr/>
          <a:lstStyle/>
          <a:p>
            <a:fld id="{30C98A18-6B7E-4432-8AE6-400F13F972DC}" type="datetime1">
              <a:rPr lang="nb-NO" smtClean="0"/>
              <a:t>29.10.2025</a:t>
            </a:fld>
            <a:endParaRPr lang="nb-NO"/>
          </a:p>
        </p:txBody>
      </p:sp>
      <p:sp>
        <p:nvSpPr>
          <p:cNvPr id="3" name="Plassholder for bunntekst 2">
            <a:extLst>
              <a:ext uri="{FF2B5EF4-FFF2-40B4-BE49-F238E27FC236}">
                <a16:creationId xmlns:a16="http://schemas.microsoft.com/office/drawing/2014/main" id="{E1478240-A459-CDB4-8DEB-93A2E871565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620AF32-9AE9-644B-1BE5-C69DEA28D576}"/>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5" name="Plassholder for tekst 4">
            <a:extLst>
              <a:ext uri="{FF2B5EF4-FFF2-40B4-BE49-F238E27FC236}">
                <a16:creationId xmlns:a16="http://schemas.microsoft.com/office/drawing/2014/main" id="{ED88D3F1-77A2-CA5D-2073-0793AEF7867D}"/>
              </a:ext>
            </a:extLst>
          </p:cNvPr>
          <p:cNvSpPr>
            <a:spLocks noGrp="1"/>
          </p:cNvSpPr>
          <p:nvPr>
            <p:ph type="body" sz="quarter" idx="13" hasCustomPrompt="1"/>
          </p:nvPr>
        </p:nvSpPr>
        <p:spPr>
          <a:xfrm>
            <a:off x="1029494" y="1868488"/>
            <a:ext cx="3055673" cy="1063556"/>
          </a:xfrm>
          <a:prstGeom prst="rightArrow">
            <a:avLst>
              <a:gd name="adj1" fmla="val 70300"/>
              <a:gd name="adj2" fmla="val 50000"/>
            </a:avLst>
          </a:prstGeom>
          <a:solidFill>
            <a:schemeClr val="accent6"/>
          </a:solidFill>
        </p:spPr>
        <p:txBody>
          <a:bodyPr rIns="288000" bIns="36000" anchor="ctr" anchorCtr="0"/>
          <a:lstStyle>
            <a:lvl1pPr marL="0" indent="0" algn="ctr">
              <a:lnSpc>
                <a:spcPct val="100000"/>
              </a:lnSpc>
              <a:buNone/>
              <a:defRPr sz="2500">
                <a:solidFill>
                  <a:schemeClr val="bg1"/>
                </a:solidFill>
                <a:latin typeface="+mj-lt"/>
              </a:defRPr>
            </a:lvl1pPr>
          </a:lstStyle>
          <a:p>
            <a:pPr lvl="0"/>
            <a:r>
              <a:rPr lang="nb-NO" dirty="0"/>
              <a:t>Tekst</a:t>
            </a:r>
          </a:p>
        </p:txBody>
      </p:sp>
      <p:sp>
        <p:nvSpPr>
          <p:cNvPr id="6" name="Plassholder for tekst 6">
            <a:extLst>
              <a:ext uri="{FF2B5EF4-FFF2-40B4-BE49-F238E27FC236}">
                <a16:creationId xmlns:a16="http://schemas.microsoft.com/office/drawing/2014/main" id="{03E7C7B3-6BF1-5572-DC74-78C4227A812B}"/>
              </a:ext>
            </a:extLst>
          </p:cNvPr>
          <p:cNvSpPr>
            <a:spLocks noGrp="1"/>
          </p:cNvSpPr>
          <p:nvPr>
            <p:ph type="body" sz="quarter" idx="14"/>
          </p:nvPr>
        </p:nvSpPr>
        <p:spPr>
          <a:xfrm>
            <a:off x="1029494" y="3397250"/>
            <a:ext cx="2532856" cy="262334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4">
            <a:extLst>
              <a:ext uri="{FF2B5EF4-FFF2-40B4-BE49-F238E27FC236}">
                <a16:creationId xmlns:a16="http://schemas.microsoft.com/office/drawing/2014/main" id="{9FB55E71-8F53-4CA1-0C8B-1B65385F8D4C}"/>
              </a:ext>
            </a:extLst>
          </p:cNvPr>
          <p:cNvSpPr>
            <a:spLocks noGrp="1"/>
          </p:cNvSpPr>
          <p:nvPr>
            <p:ph type="body" sz="quarter" idx="15" hasCustomPrompt="1"/>
          </p:nvPr>
        </p:nvSpPr>
        <p:spPr>
          <a:xfrm>
            <a:off x="4667843" y="1868488"/>
            <a:ext cx="3055673" cy="1063556"/>
          </a:xfrm>
          <a:prstGeom prst="rightArrow">
            <a:avLst>
              <a:gd name="adj1" fmla="val 70300"/>
              <a:gd name="adj2" fmla="val 50000"/>
            </a:avLst>
          </a:prstGeom>
          <a:solidFill>
            <a:schemeClr val="accent6"/>
          </a:solidFill>
        </p:spPr>
        <p:txBody>
          <a:bodyPr rIns="288000" bIns="36000" anchor="ctr" anchorCtr="0"/>
          <a:lstStyle>
            <a:lvl1pPr marL="0" indent="0" algn="ctr">
              <a:lnSpc>
                <a:spcPct val="100000"/>
              </a:lnSpc>
              <a:buNone/>
              <a:defRPr sz="2500">
                <a:solidFill>
                  <a:schemeClr val="bg1"/>
                </a:solidFill>
                <a:latin typeface="+mj-lt"/>
              </a:defRPr>
            </a:lvl1pPr>
          </a:lstStyle>
          <a:p>
            <a:pPr lvl="0"/>
            <a:r>
              <a:rPr lang="nb-NO" dirty="0"/>
              <a:t>Tekst</a:t>
            </a:r>
          </a:p>
        </p:txBody>
      </p:sp>
      <p:sp>
        <p:nvSpPr>
          <p:cNvPr id="9" name="Plassholder for tekst 6">
            <a:extLst>
              <a:ext uri="{FF2B5EF4-FFF2-40B4-BE49-F238E27FC236}">
                <a16:creationId xmlns:a16="http://schemas.microsoft.com/office/drawing/2014/main" id="{98823DEE-A9B4-7308-7A91-98382B5FF419}"/>
              </a:ext>
            </a:extLst>
          </p:cNvPr>
          <p:cNvSpPr>
            <a:spLocks noGrp="1"/>
          </p:cNvSpPr>
          <p:nvPr>
            <p:ph type="body" sz="quarter" idx="16"/>
          </p:nvPr>
        </p:nvSpPr>
        <p:spPr>
          <a:xfrm>
            <a:off x="4667844" y="3397250"/>
            <a:ext cx="2532856" cy="262334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ekst 4">
            <a:extLst>
              <a:ext uri="{FF2B5EF4-FFF2-40B4-BE49-F238E27FC236}">
                <a16:creationId xmlns:a16="http://schemas.microsoft.com/office/drawing/2014/main" id="{84DCCD78-0027-A9CA-7F17-3F5B3F5408F3}"/>
              </a:ext>
            </a:extLst>
          </p:cNvPr>
          <p:cNvSpPr>
            <a:spLocks noGrp="1"/>
          </p:cNvSpPr>
          <p:nvPr>
            <p:ph type="body" sz="quarter" idx="17" hasCustomPrompt="1"/>
          </p:nvPr>
        </p:nvSpPr>
        <p:spPr>
          <a:xfrm>
            <a:off x="8306193" y="1868488"/>
            <a:ext cx="3055673" cy="1063556"/>
          </a:xfrm>
          <a:prstGeom prst="rightArrow">
            <a:avLst>
              <a:gd name="adj1" fmla="val 70300"/>
              <a:gd name="adj2" fmla="val 50000"/>
            </a:avLst>
          </a:prstGeom>
          <a:solidFill>
            <a:schemeClr val="accent6"/>
          </a:solidFill>
        </p:spPr>
        <p:txBody>
          <a:bodyPr rIns="288000" bIns="36000" anchor="ctr" anchorCtr="0"/>
          <a:lstStyle>
            <a:lvl1pPr marL="0" indent="0" algn="ctr">
              <a:lnSpc>
                <a:spcPct val="100000"/>
              </a:lnSpc>
              <a:buNone/>
              <a:defRPr sz="2500">
                <a:solidFill>
                  <a:schemeClr val="bg1"/>
                </a:solidFill>
                <a:latin typeface="+mj-lt"/>
              </a:defRPr>
            </a:lvl1pPr>
          </a:lstStyle>
          <a:p>
            <a:pPr lvl="0"/>
            <a:r>
              <a:rPr lang="nb-NO" dirty="0"/>
              <a:t>Tekst</a:t>
            </a:r>
          </a:p>
        </p:txBody>
      </p:sp>
      <p:sp>
        <p:nvSpPr>
          <p:cNvPr id="11" name="Plassholder for tekst 6">
            <a:extLst>
              <a:ext uri="{FF2B5EF4-FFF2-40B4-BE49-F238E27FC236}">
                <a16:creationId xmlns:a16="http://schemas.microsoft.com/office/drawing/2014/main" id="{A859C48B-3FBA-A575-1DFB-CCBB46EF2BF6}"/>
              </a:ext>
            </a:extLst>
          </p:cNvPr>
          <p:cNvSpPr>
            <a:spLocks noGrp="1"/>
          </p:cNvSpPr>
          <p:nvPr>
            <p:ph type="body" sz="quarter" idx="18"/>
          </p:nvPr>
        </p:nvSpPr>
        <p:spPr>
          <a:xfrm>
            <a:off x="8306193" y="3397250"/>
            <a:ext cx="2532856" cy="262334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Tittel 1">
            <a:extLst>
              <a:ext uri="{FF2B5EF4-FFF2-40B4-BE49-F238E27FC236}">
                <a16:creationId xmlns:a16="http://schemas.microsoft.com/office/drawing/2014/main" id="{96D92403-C516-4500-0ABB-D6E11583B55C}"/>
              </a:ext>
            </a:extLst>
          </p:cNvPr>
          <p:cNvSpPr>
            <a:spLocks noGrp="1"/>
          </p:cNvSpPr>
          <p:nvPr>
            <p:ph type="title" hasCustomPrompt="1"/>
          </p:nvPr>
        </p:nvSpPr>
        <p:spPr>
          <a:xfrm>
            <a:off x="1033728" y="630000"/>
            <a:ext cx="2409314" cy="245373"/>
          </a:xfrm>
          <a:blipFill>
            <a:blip r:embed="rId2">
              <a:extLst>
                <a:ext uri="{96DAC541-7B7A-43D3-8B79-37D633B846F1}">
                  <asvg:svgBlip xmlns:asvg="http://schemas.microsoft.com/office/drawing/2016/SVG/main" r:embed="rId3"/>
                </a:ext>
              </a:extLst>
            </a:blip>
            <a:stretch>
              <a:fillRect/>
            </a:stretch>
          </a:blipFill>
          <a:ln>
            <a:noFill/>
          </a:ln>
        </p:spPr>
        <p:txBody>
          <a:bodyPr vert="horz" wrap="none" lIns="0" tIns="0" rIns="0" bIns="14400" rtlCol="0" anchor="t" anchorCtr="0">
            <a:spAutoFit/>
          </a:bodyPr>
          <a:lstStyle>
            <a:lvl1pPr>
              <a:defRPr lang="nb-NO" sz="1500" u="none" dirty="0">
                <a:solidFill>
                  <a:schemeClr val="accent6"/>
                </a:solidFill>
                <a:ea typeface="+mn-ea"/>
                <a:cs typeface="+mn-cs"/>
              </a:defRPr>
            </a:lvl1pPr>
          </a:lstStyle>
          <a:p>
            <a:pPr marL="0" lvl="0" indent="0">
              <a:spcBef>
                <a:spcPts val="0"/>
              </a:spcBef>
              <a:buSzPct val="120000"/>
              <a:buFont typeface="Arial" panose="020B0604020202020204" pitchFamily="34" charset="0"/>
            </a:pPr>
            <a:r>
              <a:rPr lang="nb-NO" noProof="0" dirty="0"/>
              <a:t>Klikk for å legge til en tittel</a:t>
            </a:r>
          </a:p>
        </p:txBody>
      </p:sp>
    </p:spTree>
    <p:extLst>
      <p:ext uri="{BB962C8B-B14F-4D97-AF65-F5344CB8AC3E}">
        <p14:creationId xmlns:p14="http://schemas.microsoft.com/office/powerpoint/2010/main" val="2413038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kser">
    <p:spTree>
      <p:nvGrpSpPr>
        <p:cNvPr id="1" name=""/>
        <p:cNvGrpSpPr/>
        <p:nvPr/>
      </p:nvGrpSpPr>
      <p:grpSpPr>
        <a:xfrm>
          <a:off x="0" y="0"/>
          <a:ext cx="0" cy="0"/>
          <a:chOff x="0" y="0"/>
          <a:chExt cx="0" cy="0"/>
        </a:xfrm>
      </p:grpSpPr>
      <p:sp>
        <p:nvSpPr>
          <p:cNvPr id="6" name="Plassholder for tekst 6">
            <a:extLst>
              <a:ext uri="{FF2B5EF4-FFF2-40B4-BE49-F238E27FC236}">
                <a16:creationId xmlns:a16="http://schemas.microsoft.com/office/drawing/2014/main" id="{03E7C7B3-6BF1-5572-DC74-78C4227A812B}"/>
              </a:ext>
            </a:extLst>
          </p:cNvPr>
          <p:cNvSpPr>
            <a:spLocks noGrp="1"/>
          </p:cNvSpPr>
          <p:nvPr>
            <p:ph type="body" sz="quarter" idx="14"/>
          </p:nvPr>
        </p:nvSpPr>
        <p:spPr>
          <a:xfrm>
            <a:off x="1029494" y="2118519"/>
            <a:ext cx="2416350" cy="1470819"/>
          </a:xfrm>
          <a:solidFill>
            <a:schemeClr val="accent6"/>
          </a:solidFill>
        </p:spPr>
        <p:txBody>
          <a:bodyPr lIns="180000" rIns="180000" anchor="ctr" anchorCtr="0"/>
          <a:lstStyle>
            <a:lvl1pPr marL="0" indent="0" algn="ctr">
              <a:lnSpc>
                <a:spcPct val="104000"/>
              </a:lnSpc>
              <a:buNone/>
              <a:defRPr sz="1600">
                <a:solidFill>
                  <a:schemeClr val="bg1"/>
                </a:solidFill>
                <a:latin typeface="Inter Medium" panose="02000503000000020004" pitchFamily="2" charset="0"/>
                <a:ea typeface="Inter Medium" panose="02000503000000020004" pitchFamily="2" charset="0"/>
              </a:defRPr>
            </a:lvl1pPr>
            <a:lvl2pPr marL="158844" indent="0">
              <a:buNone/>
              <a:defRPr/>
            </a:lvl2pPr>
          </a:lstStyle>
          <a:p>
            <a:pPr lvl="0"/>
            <a:r>
              <a:rPr lang="nb-NO"/>
              <a:t>Klikk for å redigere tekststiler i malen</a:t>
            </a:r>
          </a:p>
        </p:txBody>
      </p:sp>
      <p:sp>
        <p:nvSpPr>
          <p:cNvPr id="2" name="Plassholder for dato 1">
            <a:extLst>
              <a:ext uri="{FF2B5EF4-FFF2-40B4-BE49-F238E27FC236}">
                <a16:creationId xmlns:a16="http://schemas.microsoft.com/office/drawing/2014/main" id="{AD064978-874C-7D8A-AFE0-B180BBD131D1}"/>
              </a:ext>
            </a:extLst>
          </p:cNvPr>
          <p:cNvSpPr>
            <a:spLocks noGrp="1"/>
          </p:cNvSpPr>
          <p:nvPr>
            <p:ph type="dt" sz="half" idx="10"/>
          </p:nvPr>
        </p:nvSpPr>
        <p:spPr/>
        <p:txBody>
          <a:bodyPr/>
          <a:lstStyle/>
          <a:p>
            <a:fld id="{F59236E0-6D9B-4E45-BD4A-FEC3F5B2ECD6}" type="datetime1">
              <a:rPr lang="nb-NO" smtClean="0"/>
              <a:t>29.10.2025</a:t>
            </a:fld>
            <a:endParaRPr lang="nb-NO"/>
          </a:p>
        </p:txBody>
      </p:sp>
      <p:sp>
        <p:nvSpPr>
          <p:cNvPr id="3" name="Plassholder for bunntekst 2">
            <a:extLst>
              <a:ext uri="{FF2B5EF4-FFF2-40B4-BE49-F238E27FC236}">
                <a16:creationId xmlns:a16="http://schemas.microsoft.com/office/drawing/2014/main" id="{E1478240-A459-CDB4-8DEB-93A2E871565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620AF32-9AE9-644B-1BE5-C69DEA28D576}"/>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14" name="Plassholder for tekst 6">
            <a:extLst>
              <a:ext uri="{FF2B5EF4-FFF2-40B4-BE49-F238E27FC236}">
                <a16:creationId xmlns:a16="http://schemas.microsoft.com/office/drawing/2014/main" id="{AAF80E57-F4CB-0BDF-3064-73B5673B8AD8}"/>
              </a:ext>
            </a:extLst>
          </p:cNvPr>
          <p:cNvSpPr>
            <a:spLocks noGrp="1"/>
          </p:cNvSpPr>
          <p:nvPr>
            <p:ph type="body" sz="quarter" idx="15"/>
          </p:nvPr>
        </p:nvSpPr>
        <p:spPr>
          <a:xfrm>
            <a:off x="3611729" y="2118519"/>
            <a:ext cx="2416350" cy="1470819"/>
          </a:xfrm>
          <a:solidFill>
            <a:schemeClr val="accent6"/>
          </a:solidFill>
        </p:spPr>
        <p:txBody>
          <a:bodyPr lIns="180000" rIns="180000" anchor="ctr" anchorCtr="0"/>
          <a:lstStyle>
            <a:lvl1pPr marL="0" indent="0" algn="ctr">
              <a:lnSpc>
                <a:spcPct val="104000"/>
              </a:lnSpc>
              <a:buNone/>
              <a:defRPr sz="1600">
                <a:solidFill>
                  <a:schemeClr val="bg1"/>
                </a:solidFill>
                <a:latin typeface="Inter Medium" panose="02000503000000020004" pitchFamily="2" charset="0"/>
                <a:ea typeface="Inter Medium" panose="02000503000000020004" pitchFamily="2" charset="0"/>
              </a:defRPr>
            </a:lvl1pPr>
            <a:lvl2pPr marL="158844" indent="0">
              <a:buNone/>
              <a:defRPr/>
            </a:lvl2pPr>
          </a:lstStyle>
          <a:p>
            <a:pPr lvl="0"/>
            <a:r>
              <a:rPr lang="nb-NO"/>
              <a:t>Klikk for å redigere tekststiler i malen</a:t>
            </a:r>
          </a:p>
        </p:txBody>
      </p:sp>
      <p:sp>
        <p:nvSpPr>
          <p:cNvPr id="15" name="Plassholder for tekst 6">
            <a:extLst>
              <a:ext uri="{FF2B5EF4-FFF2-40B4-BE49-F238E27FC236}">
                <a16:creationId xmlns:a16="http://schemas.microsoft.com/office/drawing/2014/main" id="{6C0C7590-7D5E-041F-04C5-A044B39468D8}"/>
              </a:ext>
            </a:extLst>
          </p:cNvPr>
          <p:cNvSpPr>
            <a:spLocks noGrp="1"/>
          </p:cNvSpPr>
          <p:nvPr>
            <p:ph type="body" sz="quarter" idx="16"/>
          </p:nvPr>
        </p:nvSpPr>
        <p:spPr>
          <a:xfrm>
            <a:off x="6193964" y="2118519"/>
            <a:ext cx="2416350" cy="1470819"/>
          </a:xfrm>
          <a:solidFill>
            <a:schemeClr val="accent6"/>
          </a:solidFill>
        </p:spPr>
        <p:txBody>
          <a:bodyPr lIns="180000" rIns="180000" anchor="ctr" anchorCtr="0"/>
          <a:lstStyle>
            <a:lvl1pPr marL="0" indent="0" algn="ctr">
              <a:lnSpc>
                <a:spcPct val="104000"/>
              </a:lnSpc>
              <a:buNone/>
              <a:defRPr sz="1600">
                <a:solidFill>
                  <a:schemeClr val="bg1"/>
                </a:solidFill>
                <a:latin typeface="Inter Medium" panose="02000503000000020004" pitchFamily="2" charset="0"/>
                <a:ea typeface="Inter Medium" panose="02000503000000020004" pitchFamily="2" charset="0"/>
              </a:defRPr>
            </a:lvl1pPr>
            <a:lvl2pPr marL="158844" indent="0">
              <a:buNone/>
              <a:defRPr/>
            </a:lvl2pPr>
          </a:lstStyle>
          <a:p>
            <a:pPr lvl="0"/>
            <a:r>
              <a:rPr lang="nb-NO"/>
              <a:t>Klikk for å redigere tekststiler i malen</a:t>
            </a:r>
          </a:p>
        </p:txBody>
      </p:sp>
      <p:sp>
        <p:nvSpPr>
          <p:cNvPr id="16" name="Plassholder for tekst 6">
            <a:extLst>
              <a:ext uri="{FF2B5EF4-FFF2-40B4-BE49-F238E27FC236}">
                <a16:creationId xmlns:a16="http://schemas.microsoft.com/office/drawing/2014/main" id="{1EB9DF66-E096-7397-DA70-4B6ED25AE76E}"/>
              </a:ext>
            </a:extLst>
          </p:cNvPr>
          <p:cNvSpPr>
            <a:spLocks noGrp="1"/>
          </p:cNvSpPr>
          <p:nvPr>
            <p:ph type="body" sz="quarter" idx="17"/>
          </p:nvPr>
        </p:nvSpPr>
        <p:spPr>
          <a:xfrm>
            <a:off x="8776199" y="2118519"/>
            <a:ext cx="2416350" cy="1470819"/>
          </a:xfrm>
          <a:solidFill>
            <a:schemeClr val="accent6"/>
          </a:solidFill>
        </p:spPr>
        <p:txBody>
          <a:bodyPr lIns="180000" rIns="180000" anchor="ctr" anchorCtr="0"/>
          <a:lstStyle>
            <a:lvl1pPr marL="0" indent="0" algn="ctr">
              <a:lnSpc>
                <a:spcPct val="104000"/>
              </a:lnSpc>
              <a:buNone/>
              <a:defRPr sz="1600">
                <a:solidFill>
                  <a:schemeClr val="bg1"/>
                </a:solidFill>
                <a:latin typeface="Inter Medium" panose="02000503000000020004" pitchFamily="2" charset="0"/>
                <a:ea typeface="Inter Medium" panose="02000503000000020004" pitchFamily="2" charset="0"/>
              </a:defRPr>
            </a:lvl1pPr>
            <a:lvl2pPr marL="158844" indent="0">
              <a:buNone/>
              <a:defRPr/>
            </a:lvl2pPr>
          </a:lstStyle>
          <a:p>
            <a:pPr lvl="0"/>
            <a:r>
              <a:rPr lang="nb-NO"/>
              <a:t>Klikk for å redigere tekststiler i malen</a:t>
            </a:r>
          </a:p>
        </p:txBody>
      </p:sp>
      <p:sp>
        <p:nvSpPr>
          <p:cNvPr id="17" name="Plassholder for tekst 6">
            <a:extLst>
              <a:ext uri="{FF2B5EF4-FFF2-40B4-BE49-F238E27FC236}">
                <a16:creationId xmlns:a16="http://schemas.microsoft.com/office/drawing/2014/main" id="{3830DDCB-3757-5A04-CB6D-11DC95562797}"/>
              </a:ext>
            </a:extLst>
          </p:cNvPr>
          <p:cNvSpPr>
            <a:spLocks noGrp="1"/>
          </p:cNvSpPr>
          <p:nvPr>
            <p:ph type="body" sz="quarter" idx="18"/>
          </p:nvPr>
        </p:nvSpPr>
        <p:spPr>
          <a:xfrm>
            <a:off x="1029494" y="3748342"/>
            <a:ext cx="2416350" cy="1470819"/>
          </a:xfrm>
          <a:solidFill>
            <a:schemeClr val="accent6"/>
          </a:solidFill>
        </p:spPr>
        <p:txBody>
          <a:bodyPr lIns="180000" rIns="180000" anchor="ctr" anchorCtr="0"/>
          <a:lstStyle>
            <a:lvl1pPr marL="0" indent="0" algn="ctr">
              <a:lnSpc>
                <a:spcPct val="104000"/>
              </a:lnSpc>
              <a:buNone/>
              <a:defRPr sz="1600">
                <a:solidFill>
                  <a:schemeClr val="bg1"/>
                </a:solidFill>
                <a:latin typeface="Inter Medium" panose="02000503000000020004" pitchFamily="2" charset="0"/>
                <a:ea typeface="Inter Medium" panose="02000503000000020004" pitchFamily="2" charset="0"/>
              </a:defRPr>
            </a:lvl1pPr>
            <a:lvl2pPr marL="158844" indent="0">
              <a:buNone/>
              <a:defRPr/>
            </a:lvl2pPr>
          </a:lstStyle>
          <a:p>
            <a:pPr lvl="0"/>
            <a:r>
              <a:rPr lang="nb-NO"/>
              <a:t>Klikk for å redigere tekststiler i malen</a:t>
            </a:r>
          </a:p>
        </p:txBody>
      </p:sp>
      <p:sp>
        <p:nvSpPr>
          <p:cNvPr id="18" name="Plassholder for tekst 6">
            <a:extLst>
              <a:ext uri="{FF2B5EF4-FFF2-40B4-BE49-F238E27FC236}">
                <a16:creationId xmlns:a16="http://schemas.microsoft.com/office/drawing/2014/main" id="{C3ED00AD-B029-061F-AED3-14E59D6EFDF4}"/>
              </a:ext>
            </a:extLst>
          </p:cNvPr>
          <p:cNvSpPr>
            <a:spLocks noGrp="1"/>
          </p:cNvSpPr>
          <p:nvPr>
            <p:ph type="body" sz="quarter" idx="19"/>
          </p:nvPr>
        </p:nvSpPr>
        <p:spPr>
          <a:xfrm>
            <a:off x="3611729" y="3748342"/>
            <a:ext cx="2416350" cy="1470819"/>
          </a:xfrm>
          <a:solidFill>
            <a:schemeClr val="accent6"/>
          </a:solidFill>
        </p:spPr>
        <p:txBody>
          <a:bodyPr lIns="180000" rIns="180000" anchor="ctr" anchorCtr="0"/>
          <a:lstStyle>
            <a:lvl1pPr marL="0" indent="0" algn="ctr">
              <a:lnSpc>
                <a:spcPct val="104000"/>
              </a:lnSpc>
              <a:buNone/>
              <a:defRPr sz="1600">
                <a:solidFill>
                  <a:schemeClr val="bg1"/>
                </a:solidFill>
                <a:latin typeface="Inter Medium" panose="02000503000000020004" pitchFamily="2" charset="0"/>
                <a:ea typeface="Inter Medium" panose="02000503000000020004" pitchFamily="2" charset="0"/>
              </a:defRPr>
            </a:lvl1pPr>
            <a:lvl2pPr marL="158844" indent="0">
              <a:buNone/>
              <a:defRPr/>
            </a:lvl2pPr>
          </a:lstStyle>
          <a:p>
            <a:pPr lvl="0"/>
            <a:r>
              <a:rPr lang="nb-NO"/>
              <a:t>Klikk for å redigere tekststiler i malen</a:t>
            </a:r>
          </a:p>
        </p:txBody>
      </p:sp>
      <p:sp>
        <p:nvSpPr>
          <p:cNvPr id="19" name="Plassholder for tekst 6">
            <a:extLst>
              <a:ext uri="{FF2B5EF4-FFF2-40B4-BE49-F238E27FC236}">
                <a16:creationId xmlns:a16="http://schemas.microsoft.com/office/drawing/2014/main" id="{2B524F33-33DF-5484-2BA7-615D0063AFEC}"/>
              </a:ext>
            </a:extLst>
          </p:cNvPr>
          <p:cNvSpPr>
            <a:spLocks noGrp="1"/>
          </p:cNvSpPr>
          <p:nvPr>
            <p:ph type="body" sz="quarter" idx="20"/>
          </p:nvPr>
        </p:nvSpPr>
        <p:spPr>
          <a:xfrm>
            <a:off x="6193964" y="3748342"/>
            <a:ext cx="2416350" cy="1470819"/>
          </a:xfrm>
          <a:solidFill>
            <a:schemeClr val="accent6"/>
          </a:solidFill>
        </p:spPr>
        <p:txBody>
          <a:bodyPr lIns="180000" rIns="180000" anchor="ctr" anchorCtr="0"/>
          <a:lstStyle>
            <a:lvl1pPr marL="0" indent="0" algn="ctr">
              <a:lnSpc>
                <a:spcPct val="104000"/>
              </a:lnSpc>
              <a:buNone/>
              <a:defRPr sz="1600">
                <a:solidFill>
                  <a:schemeClr val="bg1"/>
                </a:solidFill>
                <a:latin typeface="Inter Medium" panose="02000503000000020004" pitchFamily="2" charset="0"/>
                <a:ea typeface="Inter Medium" panose="02000503000000020004" pitchFamily="2" charset="0"/>
              </a:defRPr>
            </a:lvl1pPr>
            <a:lvl2pPr marL="158844" indent="0">
              <a:buNone/>
              <a:defRPr/>
            </a:lvl2pPr>
          </a:lstStyle>
          <a:p>
            <a:pPr lvl="0"/>
            <a:r>
              <a:rPr lang="nb-NO"/>
              <a:t>Klikk for å redigere tekststiler i malen</a:t>
            </a:r>
          </a:p>
        </p:txBody>
      </p:sp>
      <p:sp>
        <p:nvSpPr>
          <p:cNvPr id="20" name="Plassholder for tekst 6">
            <a:extLst>
              <a:ext uri="{FF2B5EF4-FFF2-40B4-BE49-F238E27FC236}">
                <a16:creationId xmlns:a16="http://schemas.microsoft.com/office/drawing/2014/main" id="{37E43FD5-269B-C583-1DDC-92BD69819DF5}"/>
              </a:ext>
            </a:extLst>
          </p:cNvPr>
          <p:cNvSpPr>
            <a:spLocks noGrp="1"/>
          </p:cNvSpPr>
          <p:nvPr>
            <p:ph type="body" sz="quarter" idx="21"/>
          </p:nvPr>
        </p:nvSpPr>
        <p:spPr>
          <a:xfrm>
            <a:off x="8776199" y="3748342"/>
            <a:ext cx="2416350" cy="1470819"/>
          </a:xfrm>
          <a:solidFill>
            <a:schemeClr val="accent6"/>
          </a:solidFill>
        </p:spPr>
        <p:txBody>
          <a:bodyPr lIns="180000" rIns="180000" anchor="ctr" anchorCtr="0"/>
          <a:lstStyle>
            <a:lvl1pPr marL="0" indent="0" algn="ctr">
              <a:lnSpc>
                <a:spcPct val="104000"/>
              </a:lnSpc>
              <a:buNone/>
              <a:defRPr sz="1600">
                <a:solidFill>
                  <a:schemeClr val="bg1"/>
                </a:solidFill>
                <a:latin typeface="Inter Medium" panose="02000503000000020004" pitchFamily="2" charset="0"/>
                <a:ea typeface="Inter Medium" panose="02000503000000020004" pitchFamily="2" charset="0"/>
              </a:defRPr>
            </a:lvl1pPr>
            <a:lvl2pPr marL="158844" indent="0">
              <a:buNone/>
              <a:defRPr/>
            </a:lvl2pPr>
          </a:lstStyle>
          <a:p>
            <a:pPr lvl="0"/>
            <a:r>
              <a:rPr lang="nb-NO"/>
              <a:t>Klikk for å redigere tekststiler i malen</a:t>
            </a:r>
          </a:p>
        </p:txBody>
      </p:sp>
      <p:sp>
        <p:nvSpPr>
          <p:cNvPr id="5" name="Tittel 1">
            <a:extLst>
              <a:ext uri="{FF2B5EF4-FFF2-40B4-BE49-F238E27FC236}">
                <a16:creationId xmlns:a16="http://schemas.microsoft.com/office/drawing/2014/main" id="{E7F7F1F5-3327-6B92-FE73-2EF9900BBD1F}"/>
              </a:ext>
            </a:extLst>
          </p:cNvPr>
          <p:cNvSpPr>
            <a:spLocks noGrp="1"/>
          </p:cNvSpPr>
          <p:nvPr>
            <p:ph type="title" hasCustomPrompt="1"/>
          </p:nvPr>
        </p:nvSpPr>
        <p:spPr>
          <a:xfrm>
            <a:off x="1033728" y="630000"/>
            <a:ext cx="2409314" cy="245373"/>
          </a:xfrm>
          <a:blipFill>
            <a:blip r:embed="rId2">
              <a:extLst>
                <a:ext uri="{96DAC541-7B7A-43D3-8B79-37D633B846F1}">
                  <asvg:svgBlip xmlns:asvg="http://schemas.microsoft.com/office/drawing/2016/SVG/main" r:embed="rId3"/>
                </a:ext>
              </a:extLst>
            </a:blip>
            <a:stretch>
              <a:fillRect/>
            </a:stretch>
          </a:blipFill>
          <a:ln>
            <a:noFill/>
          </a:ln>
        </p:spPr>
        <p:txBody>
          <a:bodyPr vert="horz" wrap="none" lIns="0" tIns="0" rIns="0" bIns="14400" rtlCol="0" anchor="t" anchorCtr="0">
            <a:spAutoFit/>
          </a:bodyPr>
          <a:lstStyle>
            <a:lvl1pPr>
              <a:defRPr lang="nb-NO" sz="1500" u="none" dirty="0">
                <a:solidFill>
                  <a:schemeClr val="accent6"/>
                </a:solidFill>
                <a:ea typeface="+mn-ea"/>
                <a:cs typeface="+mn-cs"/>
              </a:defRPr>
            </a:lvl1pPr>
          </a:lstStyle>
          <a:p>
            <a:pPr marL="0" lvl="0" indent="0">
              <a:spcBef>
                <a:spcPts val="0"/>
              </a:spcBef>
              <a:buSzPct val="120000"/>
              <a:buFont typeface="Arial" panose="020B0604020202020204" pitchFamily="34" charset="0"/>
            </a:pPr>
            <a:r>
              <a:rPr lang="nb-NO" noProof="0" dirty="0"/>
              <a:t>Klikk for å legge til en tittel</a:t>
            </a:r>
          </a:p>
        </p:txBody>
      </p:sp>
    </p:spTree>
    <p:extLst>
      <p:ext uri="{BB962C8B-B14F-4D97-AF65-F5344CB8AC3E}">
        <p14:creationId xmlns:p14="http://schemas.microsoft.com/office/powerpoint/2010/main" val="36740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steside">
    <p:bg>
      <p:bgPr>
        <a:solidFill>
          <a:schemeClr val="accent1"/>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F5B34663-0A6E-97EA-4D81-3C1F5FB5F875}"/>
              </a:ext>
            </a:extLst>
          </p:cNvPr>
          <p:cNvSpPr>
            <a:spLocks noGrp="1"/>
          </p:cNvSpPr>
          <p:nvPr>
            <p:ph type="dt" sz="half" idx="10"/>
          </p:nvPr>
        </p:nvSpPr>
        <p:spPr/>
        <p:txBody>
          <a:bodyPr/>
          <a:lstStyle>
            <a:lvl1pPr>
              <a:defRPr>
                <a:noFill/>
              </a:defRPr>
            </a:lvl1pPr>
          </a:lstStyle>
          <a:p>
            <a:fld id="{0971EE36-3C57-4E3F-8D97-F9C77C0153A6}" type="datetime1">
              <a:rPr lang="nb-NO" smtClean="0"/>
              <a:t>29.10.2025</a:t>
            </a:fld>
            <a:endParaRPr lang="nb-NO"/>
          </a:p>
        </p:txBody>
      </p:sp>
      <p:sp>
        <p:nvSpPr>
          <p:cNvPr id="5" name="Plassholder for bunntekst 4">
            <a:extLst>
              <a:ext uri="{FF2B5EF4-FFF2-40B4-BE49-F238E27FC236}">
                <a16:creationId xmlns:a16="http://schemas.microsoft.com/office/drawing/2014/main" id="{B15ED4C0-BFF2-F2FA-A1B9-3F66CF41A966}"/>
              </a:ext>
            </a:extLst>
          </p:cNvPr>
          <p:cNvSpPr>
            <a:spLocks noGrp="1"/>
          </p:cNvSpPr>
          <p:nvPr>
            <p:ph type="ftr" sz="quarter" idx="11"/>
          </p:nvPr>
        </p:nvSpPr>
        <p:spPr/>
        <p:txBody>
          <a:bodyPr/>
          <a:lstStyle>
            <a:lvl1pPr>
              <a:defRPr>
                <a:noFill/>
              </a:defRPr>
            </a:lvl1pPr>
          </a:lstStyle>
          <a:p>
            <a:endParaRPr lang="nb-NO" dirty="0"/>
          </a:p>
        </p:txBody>
      </p:sp>
      <p:sp>
        <p:nvSpPr>
          <p:cNvPr id="6" name="Plassholder for lysbildenummer 5">
            <a:extLst>
              <a:ext uri="{FF2B5EF4-FFF2-40B4-BE49-F238E27FC236}">
                <a16:creationId xmlns:a16="http://schemas.microsoft.com/office/drawing/2014/main" id="{07BC977A-99F0-CB54-A5A3-F8AADB73A0F8}"/>
              </a:ext>
            </a:extLst>
          </p:cNvPr>
          <p:cNvSpPr>
            <a:spLocks noGrp="1"/>
          </p:cNvSpPr>
          <p:nvPr>
            <p:ph type="sldNum" sz="quarter" idx="12"/>
          </p:nvPr>
        </p:nvSpPr>
        <p:spPr/>
        <p:txBody>
          <a:bodyPr/>
          <a:lstStyle>
            <a:lvl1pPr>
              <a:defRPr>
                <a:noFill/>
              </a:defRPr>
            </a:lvl1pPr>
          </a:lstStyle>
          <a:p>
            <a:fld id="{BE2ACD00-28B2-4D17-A930-2C9F8441C7CA}" type="slidenum">
              <a:rPr lang="nb-NO" smtClean="0"/>
              <a:pPr/>
              <a:t>‹#›</a:t>
            </a:fld>
            <a:endParaRPr lang="nb-NO"/>
          </a:p>
        </p:txBody>
      </p:sp>
      <p:sp>
        <p:nvSpPr>
          <p:cNvPr id="10" name="Tittel 1">
            <a:extLst>
              <a:ext uri="{FF2B5EF4-FFF2-40B4-BE49-F238E27FC236}">
                <a16:creationId xmlns:a16="http://schemas.microsoft.com/office/drawing/2014/main" id="{83380194-61E0-45B7-1337-C8485E2935BE}"/>
              </a:ext>
            </a:extLst>
          </p:cNvPr>
          <p:cNvSpPr>
            <a:spLocks noGrp="1"/>
          </p:cNvSpPr>
          <p:nvPr>
            <p:ph type="title" hasCustomPrompt="1"/>
          </p:nvPr>
        </p:nvSpPr>
        <p:spPr>
          <a:xfrm>
            <a:off x="838200" y="-675159"/>
            <a:ext cx="10515600" cy="462434"/>
          </a:xfrm>
        </p:spPr>
        <p:txBody>
          <a:bodyPr anchor="b" anchorCtr="0">
            <a:normAutofit/>
          </a:bodyPr>
          <a:lstStyle>
            <a:lvl1pPr>
              <a:defRPr sz="2600">
                <a:solidFill>
                  <a:schemeClr val="tx1"/>
                </a:solidFill>
              </a:defRPr>
            </a:lvl1pPr>
          </a:lstStyle>
          <a:p>
            <a:r>
              <a:rPr lang="nb-NO" dirty="0"/>
              <a:t>Tittel for universell utforming</a:t>
            </a:r>
          </a:p>
        </p:txBody>
      </p:sp>
      <p:sp>
        <p:nvSpPr>
          <p:cNvPr id="11" name="TekstSylinder 10">
            <a:extLst>
              <a:ext uri="{FF2B5EF4-FFF2-40B4-BE49-F238E27FC236}">
                <a16:creationId xmlns:a16="http://schemas.microsoft.com/office/drawing/2014/main" id="{507369BB-60D8-A2E8-DEF9-A15E633BAF0D}"/>
              </a:ext>
            </a:extLst>
          </p:cNvPr>
          <p:cNvSpPr txBox="1"/>
          <p:nvPr userDrawn="1"/>
        </p:nvSpPr>
        <p:spPr>
          <a:xfrm>
            <a:off x="1033305" y="821690"/>
            <a:ext cx="2529046" cy="9618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spAutoFit/>
          </a:bodyPr>
          <a:lstStyle/>
          <a:p>
            <a:pPr algn="l"/>
            <a:r>
              <a:rPr lang="nb-NO" sz="1250" dirty="0">
                <a:solidFill>
                  <a:schemeClr val="bg2"/>
                </a:solidFill>
                <a:latin typeface="+mj-lt"/>
              </a:rPr>
              <a:t>Deltabygget</a:t>
            </a:r>
          </a:p>
          <a:p>
            <a:pPr algn="l"/>
            <a:r>
              <a:rPr lang="nb-NO" sz="1250" dirty="0">
                <a:solidFill>
                  <a:schemeClr val="bg2"/>
                </a:solidFill>
                <a:latin typeface="+mj-lt"/>
              </a:rPr>
              <a:t>Kjølnes Ring 30,</a:t>
            </a:r>
          </a:p>
          <a:p>
            <a:pPr algn="l"/>
            <a:r>
              <a:rPr lang="nb-NO" sz="1250" dirty="0">
                <a:solidFill>
                  <a:schemeClr val="bg2"/>
                </a:solidFill>
                <a:latin typeface="+mj-lt"/>
              </a:rPr>
              <a:t>3918 Porsgrunn</a:t>
            </a:r>
          </a:p>
          <a:p>
            <a:pPr algn="l"/>
            <a:endParaRPr lang="nb-NO" sz="1250" dirty="0">
              <a:solidFill>
                <a:schemeClr val="bg2"/>
              </a:solidFill>
              <a:latin typeface="+mj-lt"/>
            </a:endParaRPr>
          </a:p>
          <a:p>
            <a:pPr algn="l"/>
            <a:r>
              <a:rPr lang="nb-NO" sz="1250" dirty="0">
                <a:solidFill>
                  <a:schemeClr val="bg2"/>
                </a:solidFill>
                <a:latin typeface="+mj-lt"/>
              </a:rPr>
              <a:t>novari.no</a:t>
            </a:r>
          </a:p>
        </p:txBody>
      </p:sp>
      <p:pic>
        <p:nvPicPr>
          <p:cNvPr id="8" name="Logo IKS">
            <a:extLst>
              <a:ext uri="{FF2B5EF4-FFF2-40B4-BE49-F238E27FC236}">
                <a16:creationId xmlns:a16="http://schemas.microsoft.com/office/drawing/2014/main" id="{53497244-27C7-16A2-EA52-001C53D8B2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228" y="5755162"/>
            <a:ext cx="1788612" cy="284014"/>
          </a:xfrm>
          <a:prstGeom prst="rect">
            <a:avLst/>
          </a:prstGeom>
        </p:spPr>
      </p:pic>
    </p:spTree>
    <p:extLst>
      <p:ext uri="{BB962C8B-B14F-4D97-AF65-F5344CB8AC3E}">
        <p14:creationId xmlns:p14="http://schemas.microsoft.com/office/powerpoint/2010/main" val="2246183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steside 2">
    <p:bg>
      <p:bgPr>
        <a:solidFill>
          <a:schemeClr val="bg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F5B34663-0A6E-97EA-4D81-3C1F5FB5F875}"/>
              </a:ext>
            </a:extLst>
          </p:cNvPr>
          <p:cNvSpPr>
            <a:spLocks noGrp="1"/>
          </p:cNvSpPr>
          <p:nvPr>
            <p:ph type="dt" sz="half" idx="10"/>
          </p:nvPr>
        </p:nvSpPr>
        <p:spPr/>
        <p:txBody>
          <a:bodyPr/>
          <a:lstStyle>
            <a:lvl1pPr>
              <a:defRPr>
                <a:noFill/>
              </a:defRPr>
            </a:lvl1pPr>
          </a:lstStyle>
          <a:p>
            <a:fld id="{EC3EA0F6-6A5D-4E35-ABF5-67FED8BA971E}" type="datetime1">
              <a:rPr lang="nb-NO" smtClean="0"/>
              <a:t>29.10.2025</a:t>
            </a:fld>
            <a:endParaRPr lang="nb-NO"/>
          </a:p>
        </p:txBody>
      </p:sp>
      <p:sp>
        <p:nvSpPr>
          <p:cNvPr id="5" name="Plassholder for bunntekst 4">
            <a:extLst>
              <a:ext uri="{FF2B5EF4-FFF2-40B4-BE49-F238E27FC236}">
                <a16:creationId xmlns:a16="http://schemas.microsoft.com/office/drawing/2014/main" id="{B15ED4C0-BFF2-F2FA-A1B9-3F66CF41A966}"/>
              </a:ext>
            </a:extLst>
          </p:cNvPr>
          <p:cNvSpPr>
            <a:spLocks noGrp="1"/>
          </p:cNvSpPr>
          <p:nvPr>
            <p:ph type="ftr" sz="quarter" idx="11"/>
          </p:nvPr>
        </p:nvSpPr>
        <p:spPr/>
        <p:txBody>
          <a:bodyPr/>
          <a:lstStyle>
            <a:lvl1pPr>
              <a:defRPr>
                <a:noFill/>
              </a:defRPr>
            </a:lvl1pPr>
          </a:lstStyle>
          <a:p>
            <a:endParaRPr lang="nb-NO" dirty="0"/>
          </a:p>
        </p:txBody>
      </p:sp>
      <p:sp>
        <p:nvSpPr>
          <p:cNvPr id="6" name="Plassholder for lysbildenummer 5">
            <a:extLst>
              <a:ext uri="{FF2B5EF4-FFF2-40B4-BE49-F238E27FC236}">
                <a16:creationId xmlns:a16="http://schemas.microsoft.com/office/drawing/2014/main" id="{07BC977A-99F0-CB54-A5A3-F8AADB73A0F8}"/>
              </a:ext>
            </a:extLst>
          </p:cNvPr>
          <p:cNvSpPr>
            <a:spLocks noGrp="1"/>
          </p:cNvSpPr>
          <p:nvPr>
            <p:ph type="sldNum" sz="quarter" idx="12"/>
          </p:nvPr>
        </p:nvSpPr>
        <p:spPr/>
        <p:txBody>
          <a:bodyPr/>
          <a:lstStyle>
            <a:lvl1pPr>
              <a:defRPr>
                <a:noFill/>
              </a:defRPr>
            </a:lvl1pPr>
          </a:lstStyle>
          <a:p>
            <a:fld id="{BE2ACD00-28B2-4D17-A930-2C9F8441C7CA}" type="slidenum">
              <a:rPr lang="nb-NO" smtClean="0"/>
              <a:pPr/>
              <a:t>‹#›</a:t>
            </a:fld>
            <a:endParaRPr lang="nb-NO"/>
          </a:p>
        </p:txBody>
      </p:sp>
      <p:sp>
        <p:nvSpPr>
          <p:cNvPr id="10" name="Tittel 1">
            <a:extLst>
              <a:ext uri="{FF2B5EF4-FFF2-40B4-BE49-F238E27FC236}">
                <a16:creationId xmlns:a16="http://schemas.microsoft.com/office/drawing/2014/main" id="{83380194-61E0-45B7-1337-C8485E2935BE}"/>
              </a:ext>
            </a:extLst>
          </p:cNvPr>
          <p:cNvSpPr>
            <a:spLocks noGrp="1"/>
          </p:cNvSpPr>
          <p:nvPr>
            <p:ph type="title" hasCustomPrompt="1"/>
          </p:nvPr>
        </p:nvSpPr>
        <p:spPr>
          <a:xfrm>
            <a:off x="838200" y="-675159"/>
            <a:ext cx="10515600" cy="462434"/>
          </a:xfrm>
        </p:spPr>
        <p:txBody>
          <a:bodyPr anchor="b" anchorCtr="0">
            <a:normAutofit/>
          </a:bodyPr>
          <a:lstStyle>
            <a:lvl1pPr>
              <a:defRPr sz="2600">
                <a:solidFill>
                  <a:schemeClr val="tx1"/>
                </a:solidFill>
              </a:defRPr>
            </a:lvl1pPr>
          </a:lstStyle>
          <a:p>
            <a:r>
              <a:rPr lang="nb-NO" dirty="0"/>
              <a:t>Tittel for universell utforming</a:t>
            </a:r>
          </a:p>
        </p:txBody>
      </p:sp>
      <p:sp>
        <p:nvSpPr>
          <p:cNvPr id="11" name="TekstSylinder 10">
            <a:extLst>
              <a:ext uri="{FF2B5EF4-FFF2-40B4-BE49-F238E27FC236}">
                <a16:creationId xmlns:a16="http://schemas.microsoft.com/office/drawing/2014/main" id="{507369BB-60D8-A2E8-DEF9-A15E633BAF0D}"/>
              </a:ext>
            </a:extLst>
          </p:cNvPr>
          <p:cNvSpPr txBox="1"/>
          <p:nvPr userDrawn="1"/>
        </p:nvSpPr>
        <p:spPr>
          <a:xfrm>
            <a:off x="1033305" y="821690"/>
            <a:ext cx="2529046" cy="9618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spAutoFit/>
          </a:bodyPr>
          <a:lstStyle/>
          <a:p>
            <a:pPr algn="l"/>
            <a:r>
              <a:rPr lang="nb-NO" sz="1250" dirty="0">
                <a:solidFill>
                  <a:schemeClr val="accent1"/>
                </a:solidFill>
                <a:latin typeface="+mj-lt"/>
              </a:rPr>
              <a:t>Deltabygget</a:t>
            </a:r>
          </a:p>
          <a:p>
            <a:pPr algn="l"/>
            <a:r>
              <a:rPr lang="nb-NO" sz="1250" dirty="0">
                <a:solidFill>
                  <a:schemeClr val="accent1"/>
                </a:solidFill>
                <a:latin typeface="+mj-lt"/>
              </a:rPr>
              <a:t>Kjølnes Ring 30,</a:t>
            </a:r>
          </a:p>
          <a:p>
            <a:pPr algn="l"/>
            <a:r>
              <a:rPr lang="nb-NO" sz="1250" dirty="0">
                <a:solidFill>
                  <a:schemeClr val="accent1"/>
                </a:solidFill>
                <a:latin typeface="+mj-lt"/>
              </a:rPr>
              <a:t>3918 Porsgrunn</a:t>
            </a:r>
          </a:p>
          <a:p>
            <a:pPr algn="l"/>
            <a:endParaRPr lang="nb-NO" sz="1250" dirty="0">
              <a:solidFill>
                <a:schemeClr val="accent1"/>
              </a:solidFill>
              <a:latin typeface="+mj-lt"/>
            </a:endParaRPr>
          </a:p>
          <a:p>
            <a:pPr algn="l"/>
            <a:r>
              <a:rPr lang="nb-NO" sz="1250" dirty="0">
                <a:solidFill>
                  <a:schemeClr val="accent1"/>
                </a:solidFill>
                <a:latin typeface="+mj-lt"/>
              </a:rPr>
              <a:t>novari.no</a:t>
            </a:r>
          </a:p>
        </p:txBody>
      </p:sp>
      <p:pic>
        <p:nvPicPr>
          <p:cNvPr id="8" name="Logo IKS">
            <a:extLst>
              <a:ext uri="{FF2B5EF4-FFF2-40B4-BE49-F238E27FC236}">
                <a16:creationId xmlns:a16="http://schemas.microsoft.com/office/drawing/2014/main" id="{53497244-27C7-16A2-EA52-001C53D8B2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228" y="5755162"/>
            <a:ext cx="1788612" cy="284014"/>
          </a:xfrm>
          <a:prstGeom prst="rect">
            <a:avLst/>
          </a:prstGeom>
        </p:spPr>
      </p:pic>
    </p:spTree>
    <p:extLst>
      <p:ext uri="{BB962C8B-B14F-4D97-AF65-F5344CB8AC3E}">
        <p14:creationId xmlns:p14="http://schemas.microsoft.com/office/powerpoint/2010/main" val="65621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Forside B">
    <p:bg>
      <p:bgPr>
        <a:solidFill>
          <a:schemeClr val="accent1"/>
        </a:solidFill>
        <a:effectLst/>
      </p:bgPr>
    </p:bg>
    <p:spTree>
      <p:nvGrpSpPr>
        <p:cNvPr id="1" name=""/>
        <p:cNvGrpSpPr/>
        <p:nvPr/>
      </p:nvGrpSpPr>
      <p:grpSpPr>
        <a:xfrm>
          <a:off x="0" y="0"/>
          <a:ext cx="0" cy="0"/>
          <a:chOff x="0" y="0"/>
          <a:chExt cx="0" cy="0"/>
        </a:xfrm>
      </p:grpSpPr>
      <p:sp>
        <p:nvSpPr>
          <p:cNvPr id="7" name="form">
            <a:extLst>
              <a:ext uri="{FF2B5EF4-FFF2-40B4-BE49-F238E27FC236}">
                <a16:creationId xmlns:a16="http://schemas.microsoft.com/office/drawing/2014/main" id="{468A1974-2205-8109-9C6D-43A808783050}"/>
              </a:ext>
              <a:ext uri="{C183D7F6-B498-43B3-948B-1728B52AA6E4}">
                <adec:decorative xmlns:adec="http://schemas.microsoft.com/office/drawing/2017/decorative" val="1"/>
              </a:ext>
            </a:extLst>
          </p:cNvPr>
          <p:cNvSpPr/>
          <p:nvPr/>
        </p:nvSpPr>
        <p:spPr>
          <a:xfrm>
            <a:off x="3288505" y="817511"/>
            <a:ext cx="8392253" cy="5226407"/>
          </a:xfrm>
          <a:custGeom>
            <a:avLst/>
            <a:gdLst>
              <a:gd name="connsiteX0" fmla="*/ 4200920 w 8392253"/>
              <a:gd name="connsiteY0" fmla="*/ 2611966 h 5226407"/>
              <a:gd name="connsiteX1" fmla="*/ 5124519 w 8392253"/>
              <a:gd name="connsiteY1" fmla="*/ 2611966 h 5226407"/>
              <a:gd name="connsiteX2" fmla="*/ 2562260 w 8392253"/>
              <a:gd name="connsiteY2" fmla="*/ 0 h 5226407"/>
              <a:gd name="connsiteX3" fmla="*/ 0 w 8392253"/>
              <a:gd name="connsiteY3" fmla="*/ 2611966 h 5226407"/>
              <a:gd name="connsiteX4" fmla="*/ 0 w 8392253"/>
              <a:gd name="connsiteY4" fmla="*/ 5206665 h 5226407"/>
              <a:gd name="connsiteX5" fmla="*/ 923599 w 8392253"/>
              <a:gd name="connsiteY5" fmla="*/ 5206665 h 5226407"/>
              <a:gd name="connsiteX6" fmla="*/ 923599 w 8392253"/>
              <a:gd name="connsiteY6" fmla="*/ 2611966 h 5226407"/>
              <a:gd name="connsiteX7" fmla="*/ 2562260 w 8392253"/>
              <a:gd name="connsiteY7" fmla="*/ 941565 h 5226407"/>
              <a:gd name="connsiteX8" fmla="*/ 4200920 w 8392253"/>
              <a:gd name="connsiteY8" fmla="*/ 2611966 h 5226407"/>
              <a:gd name="connsiteX9" fmla="*/ 8392253 w 8392253"/>
              <a:gd name="connsiteY9" fmla="*/ 2614506 h 5226407"/>
              <a:gd name="connsiteX10" fmla="*/ 5829994 w 8392253"/>
              <a:gd name="connsiteY10" fmla="*/ 2539 h 5226407"/>
              <a:gd name="connsiteX11" fmla="*/ 5829994 w 8392253"/>
              <a:gd name="connsiteY11" fmla="*/ 944041 h 5226407"/>
              <a:gd name="connsiteX12" fmla="*/ 7468655 w 8392253"/>
              <a:gd name="connsiteY12" fmla="*/ 2614442 h 5226407"/>
              <a:gd name="connsiteX13" fmla="*/ 5829994 w 8392253"/>
              <a:gd name="connsiteY13" fmla="*/ 4284843 h 5226407"/>
              <a:gd name="connsiteX14" fmla="*/ 4191397 w 8392253"/>
              <a:gd name="connsiteY14" fmla="*/ 2614442 h 5226407"/>
              <a:gd name="connsiteX15" fmla="*/ 3267798 w 8392253"/>
              <a:gd name="connsiteY15" fmla="*/ 2614442 h 5226407"/>
              <a:gd name="connsiteX16" fmla="*/ 5829994 w 8392253"/>
              <a:gd name="connsiteY16" fmla="*/ 5226408 h 5226407"/>
              <a:gd name="connsiteX17" fmla="*/ 8392253 w 8392253"/>
              <a:gd name="connsiteY17" fmla="*/ 2614442 h 522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92253" h="5226407">
                <a:moveTo>
                  <a:pt x="4200920" y="2611966"/>
                </a:moveTo>
                <a:lnTo>
                  <a:pt x="5124519" y="2611966"/>
                </a:lnTo>
                <a:cubicBezTo>
                  <a:pt x="5124519" y="1171750"/>
                  <a:pt x="3975051" y="0"/>
                  <a:pt x="2562260" y="0"/>
                </a:cubicBezTo>
                <a:cubicBezTo>
                  <a:pt x="1149468" y="0"/>
                  <a:pt x="0" y="1171750"/>
                  <a:pt x="0" y="2611966"/>
                </a:cubicBezTo>
                <a:lnTo>
                  <a:pt x="0" y="5206665"/>
                </a:lnTo>
                <a:lnTo>
                  <a:pt x="923599" y="5206665"/>
                </a:lnTo>
                <a:lnTo>
                  <a:pt x="923599" y="2611966"/>
                </a:lnTo>
                <a:cubicBezTo>
                  <a:pt x="923599" y="1690906"/>
                  <a:pt x="1658721" y="941565"/>
                  <a:pt x="2562260" y="941565"/>
                </a:cubicBezTo>
                <a:cubicBezTo>
                  <a:pt x="3465799" y="941565"/>
                  <a:pt x="4200920" y="1690906"/>
                  <a:pt x="4200920" y="2611966"/>
                </a:cubicBezTo>
                <a:moveTo>
                  <a:pt x="8392253" y="2614506"/>
                </a:moveTo>
                <a:cubicBezTo>
                  <a:pt x="8392253" y="1174226"/>
                  <a:pt x="7242849" y="2539"/>
                  <a:pt x="5829994" y="2539"/>
                </a:cubicBezTo>
                <a:lnTo>
                  <a:pt x="5829994" y="944041"/>
                </a:lnTo>
                <a:cubicBezTo>
                  <a:pt x="6733533" y="944041"/>
                  <a:pt x="7468655" y="1693318"/>
                  <a:pt x="7468655" y="2614442"/>
                </a:cubicBezTo>
                <a:cubicBezTo>
                  <a:pt x="7468655" y="3535566"/>
                  <a:pt x="6733533" y="4284843"/>
                  <a:pt x="5829994" y="4284843"/>
                </a:cubicBezTo>
                <a:cubicBezTo>
                  <a:pt x="4926455" y="4284843"/>
                  <a:pt x="4191397" y="3535502"/>
                  <a:pt x="4191397" y="2614442"/>
                </a:cubicBezTo>
                <a:lnTo>
                  <a:pt x="3267798" y="2614442"/>
                </a:lnTo>
                <a:cubicBezTo>
                  <a:pt x="3267798" y="4054658"/>
                  <a:pt x="4417203" y="5226408"/>
                  <a:pt x="5829994" y="5226408"/>
                </a:cubicBezTo>
                <a:cubicBezTo>
                  <a:pt x="7242786" y="5226408"/>
                  <a:pt x="8392253" y="4054658"/>
                  <a:pt x="8392253" y="2614442"/>
                </a:cubicBezTo>
              </a:path>
            </a:pathLst>
          </a:custGeom>
          <a:solidFill>
            <a:schemeClr val="tx2"/>
          </a:solidFill>
          <a:ln w="6348" cap="flat">
            <a:noFill/>
            <a:prstDash val="solid"/>
            <a:miter/>
          </a:ln>
        </p:spPr>
        <p:txBody>
          <a:bodyPr rtlCol="0" anchor="ctr"/>
          <a:lstStyle/>
          <a:p>
            <a:endParaRPr lang="nb-NO"/>
          </a:p>
        </p:txBody>
      </p:sp>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1029494" y="2120633"/>
            <a:ext cx="7621588" cy="1846659"/>
          </a:xfrm>
        </p:spPr>
        <p:txBody>
          <a:bodyPr anchor="t" anchorCtr="0">
            <a:noAutofit/>
          </a:bodyPr>
          <a:lstStyle>
            <a:lvl1pPr algn="l">
              <a:defRPr sz="6000" spc="-100" baseline="0">
                <a:solidFill>
                  <a:schemeClr val="bg1"/>
                </a:solidFill>
                <a:latin typeface="Brockmann" pitchFamily="50"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hasCustomPrompt="1"/>
          </p:nvPr>
        </p:nvSpPr>
        <p:spPr>
          <a:xfrm>
            <a:off x="1029494" y="824705"/>
            <a:ext cx="4684714" cy="384721"/>
          </a:xfrm>
        </p:spPr>
        <p:txBody>
          <a:bodyPr lIns="10800">
            <a:noAutofit/>
          </a:bodyPr>
          <a:lstStyle>
            <a:lvl1pPr marL="0" indent="0" algn="l">
              <a:lnSpc>
                <a:spcPct val="100000"/>
              </a:lnSpc>
              <a:buNone/>
              <a:defRPr sz="1250">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Dato / sted / Navn</a:t>
            </a:r>
          </a:p>
        </p:txBody>
      </p:sp>
      <p:sp>
        <p:nvSpPr>
          <p:cNvPr id="4" name="Plassholder for dato 3">
            <a:extLst>
              <a:ext uri="{FF2B5EF4-FFF2-40B4-BE49-F238E27FC236}">
                <a16:creationId xmlns:a16="http://schemas.microsoft.com/office/drawing/2014/main" id="{F5B34663-0A6E-97EA-4D81-3C1F5FB5F875}"/>
              </a:ext>
            </a:extLst>
          </p:cNvPr>
          <p:cNvSpPr>
            <a:spLocks noGrp="1"/>
          </p:cNvSpPr>
          <p:nvPr>
            <p:ph type="dt" sz="half" idx="10"/>
          </p:nvPr>
        </p:nvSpPr>
        <p:spPr/>
        <p:txBody>
          <a:bodyPr/>
          <a:lstStyle>
            <a:lvl1pPr>
              <a:defRPr>
                <a:noFill/>
              </a:defRPr>
            </a:lvl1pPr>
          </a:lstStyle>
          <a:p>
            <a:fld id="{CD074D20-5017-4B08-8BBF-AD5B2C4CEA05}" type="datetime1">
              <a:rPr lang="nb-NO" smtClean="0"/>
              <a:t>29.10.2025</a:t>
            </a:fld>
            <a:endParaRPr lang="nb-NO"/>
          </a:p>
        </p:txBody>
      </p:sp>
      <p:sp>
        <p:nvSpPr>
          <p:cNvPr id="5" name="Plassholder for bunntekst 4">
            <a:extLst>
              <a:ext uri="{FF2B5EF4-FFF2-40B4-BE49-F238E27FC236}">
                <a16:creationId xmlns:a16="http://schemas.microsoft.com/office/drawing/2014/main" id="{B15ED4C0-BFF2-F2FA-A1B9-3F66CF41A966}"/>
              </a:ext>
            </a:extLst>
          </p:cNvPr>
          <p:cNvSpPr>
            <a:spLocks noGrp="1"/>
          </p:cNvSpPr>
          <p:nvPr>
            <p:ph type="ftr" sz="quarter" idx="11"/>
          </p:nvPr>
        </p:nvSpPr>
        <p:spPr/>
        <p:txBody>
          <a:bodyPr/>
          <a:lstStyle>
            <a:lvl1pPr>
              <a:defRPr>
                <a:noFill/>
              </a:defRPr>
            </a:lvl1pPr>
          </a:lstStyle>
          <a:p>
            <a:endParaRPr lang="nb-NO" dirty="0"/>
          </a:p>
        </p:txBody>
      </p:sp>
      <p:sp>
        <p:nvSpPr>
          <p:cNvPr id="6" name="Plassholder for lysbildenummer 5">
            <a:extLst>
              <a:ext uri="{FF2B5EF4-FFF2-40B4-BE49-F238E27FC236}">
                <a16:creationId xmlns:a16="http://schemas.microsoft.com/office/drawing/2014/main" id="{07BC977A-99F0-CB54-A5A3-F8AADB73A0F8}"/>
              </a:ext>
            </a:extLst>
          </p:cNvPr>
          <p:cNvSpPr>
            <a:spLocks noGrp="1"/>
          </p:cNvSpPr>
          <p:nvPr>
            <p:ph type="sldNum" sz="quarter" idx="12"/>
          </p:nvPr>
        </p:nvSpPr>
        <p:spPr/>
        <p:txBody>
          <a:bodyPr/>
          <a:lstStyle>
            <a:lvl1pPr>
              <a:defRPr>
                <a:noFill/>
              </a:defRPr>
            </a:lvl1pPr>
          </a:lstStyle>
          <a:p>
            <a:fld id="{BE2ACD00-28B2-4D17-A930-2C9F8441C7CA}" type="slidenum">
              <a:rPr lang="nb-NO" smtClean="0"/>
              <a:pPr/>
              <a:t>‹#›</a:t>
            </a:fld>
            <a:endParaRPr lang="nb-NO"/>
          </a:p>
        </p:txBody>
      </p:sp>
      <p:pic>
        <p:nvPicPr>
          <p:cNvPr id="14" name="Logo" descr="Novari logo">
            <a:extLst>
              <a:ext uri="{FF2B5EF4-FFF2-40B4-BE49-F238E27FC236}">
                <a16:creationId xmlns:a16="http://schemas.microsoft.com/office/drawing/2014/main" id="{96853129-5723-AD08-EE93-D2216DB708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228" y="5755162"/>
            <a:ext cx="1393028" cy="284014"/>
          </a:xfrm>
          <a:prstGeom prst="rect">
            <a:avLst/>
          </a:prstGeom>
        </p:spPr>
      </p:pic>
    </p:spTree>
    <p:extLst>
      <p:ext uri="{BB962C8B-B14F-4D97-AF65-F5344CB8AC3E}">
        <p14:creationId xmlns:p14="http://schemas.microsoft.com/office/powerpoint/2010/main" val="940920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steside 3 med bilde">
    <p:bg>
      <p:bgPr>
        <a:solidFill>
          <a:schemeClr val="bg2"/>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F5B34663-0A6E-97EA-4D81-3C1F5FB5F875}"/>
              </a:ext>
            </a:extLst>
          </p:cNvPr>
          <p:cNvSpPr>
            <a:spLocks noGrp="1"/>
          </p:cNvSpPr>
          <p:nvPr>
            <p:ph type="dt" sz="half" idx="10"/>
          </p:nvPr>
        </p:nvSpPr>
        <p:spPr/>
        <p:txBody>
          <a:bodyPr/>
          <a:lstStyle>
            <a:lvl1pPr>
              <a:defRPr>
                <a:noFill/>
              </a:defRPr>
            </a:lvl1pPr>
          </a:lstStyle>
          <a:p>
            <a:fld id="{BCB04576-09F0-4EF3-93DC-189F94A212E3}" type="datetime1">
              <a:rPr lang="nb-NO" smtClean="0"/>
              <a:t>29.10.2025</a:t>
            </a:fld>
            <a:endParaRPr lang="nb-NO"/>
          </a:p>
        </p:txBody>
      </p:sp>
      <p:sp>
        <p:nvSpPr>
          <p:cNvPr id="5" name="Plassholder for bunntekst 4">
            <a:extLst>
              <a:ext uri="{FF2B5EF4-FFF2-40B4-BE49-F238E27FC236}">
                <a16:creationId xmlns:a16="http://schemas.microsoft.com/office/drawing/2014/main" id="{B15ED4C0-BFF2-F2FA-A1B9-3F66CF41A966}"/>
              </a:ext>
            </a:extLst>
          </p:cNvPr>
          <p:cNvSpPr>
            <a:spLocks noGrp="1"/>
          </p:cNvSpPr>
          <p:nvPr>
            <p:ph type="ftr" sz="quarter" idx="11"/>
          </p:nvPr>
        </p:nvSpPr>
        <p:spPr/>
        <p:txBody>
          <a:bodyPr/>
          <a:lstStyle>
            <a:lvl1pPr>
              <a:defRPr>
                <a:noFill/>
              </a:defRPr>
            </a:lvl1pPr>
          </a:lstStyle>
          <a:p>
            <a:endParaRPr lang="nb-NO" dirty="0"/>
          </a:p>
        </p:txBody>
      </p:sp>
      <p:sp>
        <p:nvSpPr>
          <p:cNvPr id="6" name="Plassholder for lysbildenummer 5">
            <a:extLst>
              <a:ext uri="{FF2B5EF4-FFF2-40B4-BE49-F238E27FC236}">
                <a16:creationId xmlns:a16="http://schemas.microsoft.com/office/drawing/2014/main" id="{07BC977A-99F0-CB54-A5A3-F8AADB73A0F8}"/>
              </a:ext>
            </a:extLst>
          </p:cNvPr>
          <p:cNvSpPr>
            <a:spLocks noGrp="1"/>
          </p:cNvSpPr>
          <p:nvPr>
            <p:ph type="sldNum" sz="quarter" idx="12"/>
          </p:nvPr>
        </p:nvSpPr>
        <p:spPr/>
        <p:txBody>
          <a:bodyPr/>
          <a:lstStyle>
            <a:lvl1pPr>
              <a:defRPr>
                <a:noFill/>
              </a:defRPr>
            </a:lvl1pPr>
          </a:lstStyle>
          <a:p>
            <a:fld id="{BE2ACD00-28B2-4D17-A930-2C9F8441C7CA}" type="slidenum">
              <a:rPr lang="nb-NO" smtClean="0"/>
              <a:pPr/>
              <a:t>‹#›</a:t>
            </a:fld>
            <a:endParaRPr lang="nb-NO"/>
          </a:p>
        </p:txBody>
      </p:sp>
      <p:sp>
        <p:nvSpPr>
          <p:cNvPr id="10" name="Tittel 1">
            <a:extLst>
              <a:ext uri="{FF2B5EF4-FFF2-40B4-BE49-F238E27FC236}">
                <a16:creationId xmlns:a16="http://schemas.microsoft.com/office/drawing/2014/main" id="{83380194-61E0-45B7-1337-C8485E2935BE}"/>
              </a:ext>
            </a:extLst>
          </p:cNvPr>
          <p:cNvSpPr>
            <a:spLocks noGrp="1"/>
          </p:cNvSpPr>
          <p:nvPr>
            <p:ph type="title" hasCustomPrompt="1"/>
          </p:nvPr>
        </p:nvSpPr>
        <p:spPr>
          <a:xfrm>
            <a:off x="838200" y="-675159"/>
            <a:ext cx="10515600" cy="462434"/>
          </a:xfrm>
        </p:spPr>
        <p:txBody>
          <a:bodyPr anchor="b" anchorCtr="0">
            <a:normAutofit/>
          </a:bodyPr>
          <a:lstStyle>
            <a:lvl1pPr>
              <a:defRPr sz="2600">
                <a:solidFill>
                  <a:schemeClr val="tx1"/>
                </a:solidFill>
              </a:defRPr>
            </a:lvl1pPr>
          </a:lstStyle>
          <a:p>
            <a:r>
              <a:rPr lang="nb-NO" dirty="0"/>
              <a:t>Tittel for universell utforming</a:t>
            </a:r>
          </a:p>
        </p:txBody>
      </p:sp>
      <p:sp>
        <p:nvSpPr>
          <p:cNvPr id="11" name="TekstSylinder 10">
            <a:extLst>
              <a:ext uri="{FF2B5EF4-FFF2-40B4-BE49-F238E27FC236}">
                <a16:creationId xmlns:a16="http://schemas.microsoft.com/office/drawing/2014/main" id="{507369BB-60D8-A2E8-DEF9-A15E633BAF0D}"/>
              </a:ext>
            </a:extLst>
          </p:cNvPr>
          <p:cNvSpPr txBox="1"/>
          <p:nvPr userDrawn="1"/>
        </p:nvSpPr>
        <p:spPr>
          <a:xfrm>
            <a:off x="1033305" y="821690"/>
            <a:ext cx="2529046" cy="9618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spAutoFit/>
          </a:bodyPr>
          <a:lstStyle/>
          <a:p>
            <a:pPr algn="l"/>
            <a:r>
              <a:rPr lang="nb-NO" sz="1250" dirty="0">
                <a:solidFill>
                  <a:schemeClr val="accent1"/>
                </a:solidFill>
                <a:latin typeface="+mj-lt"/>
              </a:rPr>
              <a:t>Deltabygget</a:t>
            </a:r>
          </a:p>
          <a:p>
            <a:pPr algn="l"/>
            <a:r>
              <a:rPr lang="nb-NO" sz="1250" dirty="0">
                <a:solidFill>
                  <a:schemeClr val="accent1"/>
                </a:solidFill>
                <a:latin typeface="+mj-lt"/>
              </a:rPr>
              <a:t>Kjølnes Ring 30,</a:t>
            </a:r>
          </a:p>
          <a:p>
            <a:pPr algn="l"/>
            <a:r>
              <a:rPr lang="nb-NO" sz="1250" dirty="0">
                <a:solidFill>
                  <a:schemeClr val="accent1"/>
                </a:solidFill>
                <a:latin typeface="+mj-lt"/>
              </a:rPr>
              <a:t>3918 Porsgrunn</a:t>
            </a:r>
          </a:p>
          <a:p>
            <a:pPr algn="l"/>
            <a:endParaRPr lang="nb-NO" sz="1250" dirty="0">
              <a:solidFill>
                <a:schemeClr val="accent1"/>
              </a:solidFill>
              <a:latin typeface="+mj-lt"/>
            </a:endParaRPr>
          </a:p>
          <a:p>
            <a:pPr algn="l"/>
            <a:r>
              <a:rPr lang="nb-NO" sz="1250" dirty="0">
                <a:solidFill>
                  <a:schemeClr val="accent1"/>
                </a:solidFill>
                <a:latin typeface="+mj-lt"/>
              </a:rPr>
              <a:t>novari.no</a:t>
            </a:r>
          </a:p>
        </p:txBody>
      </p:sp>
      <p:pic>
        <p:nvPicPr>
          <p:cNvPr id="8" name="Logo IKS">
            <a:extLst>
              <a:ext uri="{FF2B5EF4-FFF2-40B4-BE49-F238E27FC236}">
                <a16:creationId xmlns:a16="http://schemas.microsoft.com/office/drawing/2014/main" id="{53497244-27C7-16A2-EA52-001C53D8B2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228" y="5755162"/>
            <a:ext cx="1788612" cy="284014"/>
          </a:xfrm>
          <a:prstGeom prst="rect">
            <a:avLst/>
          </a:prstGeom>
        </p:spPr>
      </p:pic>
      <p:sp>
        <p:nvSpPr>
          <p:cNvPr id="7" name="Plassholder for bilde 15">
            <a:extLst>
              <a:ext uri="{FF2B5EF4-FFF2-40B4-BE49-F238E27FC236}">
                <a16:creationId xmlns:a16="http://schemas.microsoft.com/office/drawing/2014/main" id="{1837FF05-A2F0-F287-DEE3-CB00A8F6ED93}"/>
              </a:ext>
            </a:extLst>
          </p:cNvPr>
          <p:cNvSpPr>
            <a:spLocks noGrp="1"/>
          </p:cNvSpPr>
          <p:nvPr>
            <p:ph type="pic" sz="quarter" idx="14" hasCustomPrompt="1"/>
          </p:nvPr>
        </p:nvSpPr>
        <p:spPr>
          <a:xfrm>
            <a:off x="5707066" y="804190"/>
            <a:ext cx="5976934" cy="5240128"/>
          </a:xfrm>
          <a:custGeom>
            <a:avLst/>
            <a:gdLst>
              <a:gd name="connsiteX0" fmla="*/ 4770250 w 5976934"/>
              <a:gd name="connsiteY0" fmla="*/ 0 h 5240128"/>
              <a:gd name="connsiteX1" fmla="*/ 5976934 w 5976934"/>
              <a:gd name="connsiteY1" fmla="*/ 0 h 5240128"/>
              <a:gd name="connsiteX2" fmla="*/ 5976934 w 5976934"/>
              <a:gd name="connsiteY2" fmla="*/ 5240128 h 5240128"/>
              <a:gd name="connsiteX3" fmla="*/ 2617204 w 5976934"/>
              <a:gd name="connsiteY3" fmla="*/ 5240128 h 5240128"/>
              <a:gd name="connsiteX4" fmla="*/ 0 w 5976934"/>
              <a:gd name="connsiteY4" fmla="*/ 2622923 h 5240128"/>
              <a:gd name="connsiteX5" fmla="*/ 2617204 w 5976934"/>
              <a:gd name="connsiteY5" fmla="*/ 5719 h 5240128"/>
              <a:gd name="connsiteX6" fmla="*/ 4770250 w 5976934"/>
              <a:gd name="connsiteY6" fmla="*/ 5719 h 524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6934" h="5240128">
                <a:moveTo>
                  <a:pt x="4770250" y="0"/>
                </a:moveTo>
                <a:lnTo>
                  <a:pt x="5976934" y="0"/>
                </a:lnTo>
                <a:lnTo>
                  <a:pt x="5976934" y="5240128"/>
                </a:lnTo>
                <a:lnTo>
                  <a:pt x="2617204" y="5240128"/>
                </a:lnTo>
                <a:cubicBezTo>
                  <a:pt x="1171737" y="5240128"/>
                  <a:pt x="0" y="4068391"/>
                  <a:pt x="0" y="2622923"/>
                </a:cubicBezTo>
                <a:cubicBezTo>
                  <a:pt x="0" y="1177456"/>
                  <a:pt x="1171737" y="5719"/>
                  <a:pt x="2617204" y="5719"/>
                </a:cubicBezTo>
                <a:lnTo>
                  <a:pt x="4770250" y="5719"/>
                </a:lnTo>
                <a:close/>
              </a:path>
            </a:pathLst>
          </a:custGeom>
          <a:solidFill>
            <a:srgbClr val="EFD8B8"/>
          </a:solidFill>
        </p:spPr>
        <p:txBody>
          <a:bodyPr wrap="square" anchor="ctr" anchorCtr="1">
            <a:noAutofit/>
          </a:bodyPr>
          <a:lstStyle>
            <a:lvl1pPr marL="0" indent="0">
              <a:buNone/>
              <a:defRPr sz="900">
                <a:solidFill>
                  <a:schemeClr val="tx1">
                    <a:lumMod val="65000"/>
                    <a:lumOff val="35000"/>
                  </a:schemeClr>
                </a:solidFill>
              </a:defRPr>
            </a:lvl1pPr>
          </a:lstStyle>
          <a:p>
            <a:r>
              <a:rPr lang="nb-NO" noProof="0" dirty="0"/>
              <a:t>Klikk på ikonet eller dra inn en bildefil for å legge til et bilde. </a:t>
            </a:r>
            <a:br>
              <a:rPr lang="nb-NO" noProof="0" dirty="0"/>
            </a:br>
            <a:r>
              <a:rPr lang="nb-NO" noProof="0" dirty="0"/>
              <a:t>Juster utsnittet på Bildeformat-fanen &gt; Beskjær.</a:t>
            </a:r>
          </a:p>
        </p:txBody>
      </p:sp>
    </p:spTree>
    <p:extLst>
      <p:ext uri="{BB962C8B-B14F-4D97-AF65-F5344CB8AC3E}">
        <p14:creationId xmlns:p14="http://schemas.microsoft.com/office/powerpoint/2010/main" val="2248732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C med bilde">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E51780-9C84-630C-BFBF-90C891922286}"/>
              </a:ext>
            </a:extLst>
          </p:cNvPr>
          <p:cNvSpPr>
            <a:spLocks noGrp="1"/>
          </p:cNvSpPr>
          <p:nvPr>
            <p:ph type="ctrTitle"/>
          </p:nvPr>
        </p:nvSpPr>
        <p:spPr>
          <a:xfrm>
            <a:off x="1029494" y="2120633"/>
            <a:ext cx="4507706" cy="2308324"/>
          </a:xfrm>
        </p:spPr>
        <p:txBody>
          <a:bodyPr anchor="t" anchorCtr="0">
            <a:noAutofit/>
          </a:bodyPr>
          <a:lstStyle>
            <a:lvl1pPr algn="l">
              <a:defRPr sz="5000" spc="-100" baseline="0">
                <a:solidFill>
                  <a:schemeClr val="accent1"/>
                </a:solidFill>
                <a:latin typeface="Brockmann" pitchFamily="50"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968C8948-693B-A6F5-EEB6-029474DC215D}"/>
              </a:ext>
            </a:extLst>
          </p:cNvPr>
          <p:cNvSpPr>
            <a:spLocks noGrp="1"/>
          </p:cNvSpPr>
          <p:nvPr>
            <p:ph type="subTitle" idx="1" hasCustomPrompt="1"/>
          </p:nvPr>
        </p:nvSpPr>
        <p:spPr>
          <a:xfrm>
            <a:off x="1029494" y="824705"/>
            <a:ext cx="4684714" cy="384721"/>
          </a:xfrm>
        </p:spPr>
        <p:txBody>
          <a:bodyPr lIns="10800">
            <a:noAutofit/>
          </a:bodyPr>
          <a:lstStyle>
            <a:lvl1pPr marL="0" indent="0" algn="l">
              <a:lnSpc>
                <a:spcPct val="100000"/>
              </a:lnSpc>
              <a:buNone/>
              <a:defRPr sz="125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Dato / sted / Navn</a:t>
            </a:r>
          </a:p>
        </p:txBody>
      </p:sp>
      <p:sp>
        <p:nvSpPr>
          <p:cNvPr id="4" name="Plassholder for dato 3">
            <a:extLst>
              <a:ext uri="{FF2B5EF4-FFF2-40B4-BE49-F238E27FC236}">
                <a16:creationId xmlns:a16="http://schemas.microsoft.com/office/drawing/2014/main" id="{F5B34663-0A6E-97EA-4D81-3C1F5FB5F875}"/>
              </a:ext>
            </a:extLst>
          </p:cNvPr>
          <p:cNvSpPr>
            <a:spLocks noGrp="1"/>
          </p:cNvSpPr>
          <p:nvPr>
            <p:ph type="dt" sz="half" idx="10"/>
          </p:nvPr>
        </p:nvSpPr>
        <p:spPr/>
        <p:txBody>
          <a:bodyPr/>
          <a:lstStyle>
            <a:lvl1pPr>
              <a:defRPr>
                <a:noFill/>
              </a:defRPr>
            </a:lvl1pPr>
          </a:lstStyle>
          <a:p>
            <a:fld id="{231774FF-C529-422C-B5D5-C83A8ED6FE3D}" type="datetime1">
              <a:rPr lang="nb-NO" smtClean="0"/>
              <a:t>29.10.2025</a:t>
            </a:fld>
            <a:endParaRPr lang="nb-NO"/>
          </a:p>
        </p:txBody>
      </p:sp>
      <p:sp>
        <p:nvSpPr>
          <p:cNvPr id="5" name="Plassholder for bunntekst 4">
            <a:extLst>
              <a:ext uri="{FF2B5EF4-FFF2-40B4-BE49-F238E27FC236}">
                <a16:creationId xmlns:a16="http://schemas.microsoft.com/office/drawing/2014/main" id="{B15ED4C0-BFF2-F2FA-A1B9-3F66CF41A966}"/>
              </a:ext>
            </a:extLst>
          </p:cNvPr>
          <p:cNvSpPr>
            <a:spLocks noGrp="1"/>
          </p:cNvSpPr>
          <p:nvPr>
            <p:ph type="ftr" sz="quarter" idx="11"/>
          </p:nvPr>
        </p:nvSpPr>
        <p:spPr/>
        <p:txBody>
          <a:bodyPr/>
          <a:lstStyle>
            <a:lvl1pPr>
              <a:defRPr>
                <a:noFill/>
              </a:defRPr>
            </a:lvl1pPr>
          </a:lstStyle>
          <a:p>
            <a:endParaRPr lang="nb-NO" dirty="0"/>
          </a:p>
        </p:txBody>
      </p:sp>
      <p:sp>
        <p:nvSpPr>
          <p:cNvPr id="6" name="Plassholder for lysbildenummer 5">
            <a:extLst>
              <a:ext uri="{FF2B5EF4-FFF2-40B4-BE49-F238E27FC236}">
                <a16:creationId xmlns:a16="http://schemas.microsoft.com/office/drawing/2014/main" id="{07BC977A-99F0-CB54-A5A3-F8AADB73A0F8}"/>
              </a:ext>
            </a:extLst>
          </p:cNvPr>
          <p:cNvSpPr>
            <a:spLocks noGrp="1"/>
          </p:cNvSpPr>
          <p:nvPr>
            <p:ph type="sldNum" sz="quarter" idx="12"/>
          </p:nvPr>
        </p:nvSpPr>
        <p:spPr/>
        <p:txBody>
          <a:bodyPr/>
          <a:lstStyle>
            <a:lvl1pPr>
              <a:defRPr>
                <a:noFill/>
              </a:defRPr>
            </a:lvl1pPr>
          </a:lstStyle>
          <a:p>
            <a:fld id="{BE2ACD00-28B2-4D17-A930-2C9F8441C7CA}" type="slidenum">
              <a:rPr lang="nb-NO" smtClean="0"/>
              <a:pPr/>
              <a:t>‹#›</a:t>
            </a:fld>
            <a:endParaRPr lang="nb-NO"/>
          </a:p>
        </p:txBody>
      </p:sp>
      <p:pic>
        <p:nvPicPr>
          <p:cNvPr id="14" name="Logo" descr="Novari logo">
            <a:extLst>
              <a:ext uri="{FF2B5EF4-FFF2-40B4-BE49-F238E27FC236}">
                <a16:creationId xmlns:a16="http://schemas.microsoft.com/office/drawing/2014/main" id="{96853129-5723-AD08-EE93-D2216DB708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8228" y="5755162"/>
            <a:ext cx="1393028" cy="284014"/>
          </a:xfrm>
          <a:prstGeom prst="rect">
            <a:avLst/>
          </a:prstGeom>
        </p:spPr>
      </p:pic>
      <p:sp>
        <p:nvSpPr>
          <p:cNvPr id="16" name="Plassholder for bilde 15">
            <a:extLst>
              <a:ext uri="{FF2B5EF4-FFF2-40B4-BE49-F238E27FC236}">
                <a16:creationId xmlns:a16="http://schemas.microsoft.com/office/drawing/2014/main" id="{EC519EB5-08DC-B134-4A1A-B48928CE8CCF}"/>
              </a:ext>
            </a:extLst>
          </p:cNvPr>
          <p:cNvSpPr>
            <a:spLocks noGrp="1"/>
          </p:cNvSpPr>
          <p:nvPr>
            <p:ph type="pic" sz="quarter" idx="14" hasCustomPrompt="1"/>
          </p:nvPr>
        </p:nvSpPr>
        <p:spPr>
          <a:xfrm>
            <a:off x="5707066" y="804190"/>
            <a:ext cx="5976934" cy="5240128"/>
          </a:xfrm>
          <a:custGeom>
            <a:avLst/>
            <a:gdLst>
              <a:gd name="connsiteX0" fmla="*/ 4770250 w 5976934"/>
              <a:gd name="connsiteY0" fmla="*/ 0 h 5240128"/>
              <a:gd name="connsiteX1" fmla="*/ 5976934 w 5976934"/>
              <a:gd name="connsiteY1" fmla="*/ 0 h 5240128"/>
              <a:gd name="connsiteX2" fmla="*/ 5976934 w 5976934"/>
              <a:gd name="connsiteY2" fmla="*/ 5240128 h 5240128"/>
              <a:gd name="connsiteX3" fmla="*/ 2617204 w 5976934"/>
              <a:gd name="connsiteY3" fmla="*/ 5240128 h 5240128"/>
              <a:gd name="connsiteX4" fmla="*/ 0 w 5976934"/>
              <a:gd name="connsiteY4" fmla="*/ 2622923 h 5240128"/>
              <a:gd name="connsiteX5" fmla="*/ 2617204 w 5976934"/>
              <a:gd name="connsiteY5" fmla="*/ 5719 h 5240128"/>
              <a:gd name="connsiteX6" fmla="*/ 4770250 w 5976934"/>
              <a:gd name="connsiteY6" fmla="*/ 5719 h 524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6934" h="5240128">
                <a:moveTo>
                  <a:pt x="4770250" y="0"/>
                </a:moveTo>
                <a:lnTo>
                  <a:pt x="5976934" y="0"/>
                </a:lnTo>
                <a:lnTo>
                  <a:pt x="5976934" y="5240128"/>
                </a:lnTo>
                <a:lnTo>
                  <a:pt x="2617204" y="5240128"/>
                </a:lnTo>
                <a:cubicBezTo>
                  <a:pt x="1171737" y="5240128"/>
                  <a:pt x="0" y="4068391"/>
                  <a:pt x="0" y="2622923"/>
                </a:cubicBezTo>
                <a:cubicBezTo>
                  <a:pt x="0" y="1177456"/>
                  <a:pt x="1171737" y="5719"/>
                  <a:pt x="2617204" y="5719"/>
                </a:cubicBezTo>
                <a:lnTo>
                  <a:pt x="4770250" y="5719"/>
                </a:lnTo>
                <a:close/>
              </a:path>
            </a:pathLst>
          </a:custGeom>
          <a:solidFill>
            <a:srgbClr val="EFD8B8"/>
          </a:solidFill>
        </p:spPr>
        <p:txBody>
          <a:bodyPr wrap="square" anchor="ctr" anchorCtr="1">
            <a:noAutofit/>
          </a:bodyPr>
          <a:lstStyle>
            <a:lvl1pPr marL="0" indent="0">
              <a:buNone/>
              <a:defRPr sz="900">
                <a:solidFill>
                  <a:schemeClr val="tx1">
                    <a:lumMod val="65000"/>
                    <a:lumOff val="35000"/>
                  </a:schemeClr>
                </a:solidFill>
              </a:defRPr>
            </a:lvl1pPr>
          </a:lstStyle>
          <a:p>
            <a:r>
              <a:rPr lang="nb-NO" noProof="0" dirty="0"/>
              <a:t>Klikk på ikonet eller dra inn en bildefil for å legge til et bilde. </a:t>
            </a:r>
            <a:br>
              <a:rPr lang="nb-NO" noProof="0" dirty="0"/>
            </a:br>
            <a:r>
              <a:rPr lang="nb-NO" noProof="0" dirty="0"/>
              <a:t>Juster utsnittet på Bildeformat-fanen &gt; Beskjær.</a:t>
            </a:r>
          </a:p>
        </p:txBody>
      </p:sp>
    </p:spTree>
    <p:extLst>
      <p:ext uri="{BB962C8B-B14F-4D97-AF65-F5344CB8AC3E}">
        <p14:creationId xmlns:p14="http://schemas.microsoft.com/office/powerpoint/2010/main" val="3606114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2 spalter">
    <p:spTree>
      <p:nvGrpSpPr>
        <p:cNvPr id="1" name=""/>
        <p:cNvGrpSpPr/>
        <p:nvPr/>
      </p:nvGrpSpPr>
      <p:grpSpPr>
        <a:xfrm>
          <a:off x="0" y="0"/>
          <a:ext cx="0" cy="0"/>
          <a:chOff x="0" y="0"/>
          <a:chExt cx="0" cy="0"/>
        </a:xfrm>
      </p:grpSpPr>
      <p:sp>
        <p:nvSpPr>
          <p:cNvPr id="11" name="Plassholder for stikktittel">
            <a:extLst>
              <a:ext uri="{FF2B5EF4-FFF2-40B4-BE49-F238E27FC236}">
                <a16:creationId xmlns:a16="http://schemas.microsoft.com/office/drawing/2014/main" id="{15A2F8A0-2293-031F-328A-6DDCD5CA0235}"/>
              </a:ext>
            </a:extLst>
          </p:cNvPr>
          <p:cNvSpPr>
            <a:spLocks noGrp="1"/>
          </p:cNvSpPr>
          <p:nvPr>
            <p:ph type="body" sz="quarter" idx="13" hasCustomPrompt="1"/>
          </p:nvPr>
        </p:nvSpPr>
        <p:spPr>
          <a:xfrm>
            <a:off x="1033728" y="628603"/>
            <a:ext cx="2657779" cy="245373"/>
          </a:xfrm>
          <a:blipFill>
            <a:blip r:embed="rId2">
              <a:extLst>
                <a:ext uri="{96DAC541-7B7A-43D3-8B79-37D633B846F1}">
                  <asvg:svgBlip xmlns:asvg="http://schemas.microsoft.com/office/drawing/2016/SVG/main" r:embed="rId3"/>
                </a:ext>
              </a:extLst>
            </a:blip>
            <a:stretch>
              <a:fillRect/>
            </a:stretch>
          </a:blipFill>
          <a:ln>
            <a:noFill/>
          </a:ln>
        </p:spPr>
        <p:txBody>
          <a:bodyPr wrap="none" bIns="14400">
            <a:spAutoFit/>
          </a:bodyPr>
          <a:lstStyle>
            <a:lvl1pPr marL="0" indent="0">
              <a:lnSpc>
                <a:spcPct val="100000"/>
              </a:lnSpc>
              <a:buNone/>
              <a:defRPr u="none">
                <a:solidFill>
                  <a:schemeClr val="accent6"/>
                </a:solidFill>
                <a:latin typeface="+mj-lt"/>
              </a:defRPr>
            </a:lvl1pPr>
            <a:lvl2pPr marL="158844" indent="0">
              <a:buNone/>
              <a:defRPr/>
            </a:lvl2pPr>
          </a:lstStyle>
          <a:p>
            <a:pPr lvl="0"/>
            <a:r>
              <a:rPr lang="nb-NO" dirty="0"/>
              <a:t>Klikk for å skrive en stikktittel</a:t>
            </a:r>
          </a:p>
        </p:txBody>
      </p:sp>
      <p:sp>
        <p:nvSpPr>
          <p:cNvPr id="10" name="Tittel 9">
            <a:extLst>
              <a:ext uri="{FF2B5EF4-FFF2-40B4-BE49-F238E27FC236}">
                <a16:creationId xmlns:a16="http://schemas.microsoft.com/office/drawing/2014/main" id="{05EFD675-3312-6318-3B9D-2E9A0C3F9AE6}"/>
              </a:ext>
            </a:extLst>
          </p:cNvPr>
          <p:cNvSpPr>
            <a:spLocks noGrp="1"/>
          </p:cNvSpPr>
          <p:nvPr>
            <p:ph type="title"/>
          </p:nvPr>
        </p:nvSpPr>
        <p:spPr>
          <a:xfrm>
            <a:off x="1029494" y="1467905"/>
            <a:ext cx="10154444" cy="384721"/>
          </a:xfrm>
        </p:spPr>
        <p:txBody>
          <a:bodyPr>
            <a:noAutofit/>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6CF19184-03D4-521C-7CAD-64C3E2B6F059}"/>
              </a:ext>
            </a:extLst>
          </p:cNvPr>
          <p:cNvSpPr>
            <a:spLocks noGrp="1"/>
          </p:cNvSpPr>
          <p:nvPr>
            <p:ph sz="half" idx="1" hasCustomPrompt="1"/>
          </p:nvPr>
        </p:nvSpPr>
        <p:spPr>
          <a:xfrm>
            <a:off x="1029494" y="2092061"/>
            <a:ext cx="4680744" cy="4061619"/>
          </a:xfrm>
        </p:spPr>
        <p:txBody>
          <a:bodyPr/>
          <a:lstStyle>
            <a:lvl1pPr>
              <a:defRPr/>
            </a:lvl1pPr>
          </a:lstStyle>
          <a:p>
            <a:pPr marL="158400" marR="0" lvl="0" indent="-158400" algn="l" defTabSz="914400" rtl="0" eaLnBrk="1" fontAlgn="ctr" latinLnBrk="0" hangingPunct="1">
              <a:lnSpc>
                <a:spcPct val="111000"/>
              </a:lnSpc>
              <a:spcBef>
                <a:spcPts val="0"/>
              </a:spcBef>
              <a:spcAft>
                <a:spcPts val="0"/>
              </a:spcAft>
              <a:buClrTx/>
              <a:buSzPct val="120000"/>
              <a:buFont typeface="Arial" panose="020B0604020202020204" pitchFamily="34" charset="0"/>
              <a:buChar char="•"/>
              <a:tabLst/>
              <a:defRPr/>
            </a:pPr>
            <a:r>
              <a:rPr lang="nb-NO" dirty="0"/>
              <a:t>Malen har flere oppsett. Velg blant dem på Hjem-fanen &gt; nedtrekksmenyen Nytt lysbilde. </a:t>
            </a:r>
            <a:br>
              <a:rPr lang="nb-NO" dirty="0"/>
            </a:br>
            <a:r>
              <a:rPr lang="nb-NO" dirty="0"/>
              <a:t>Bruk innrykksnivå 4 for mellomoverskrift. Endre nivå på Hjem-fanen &gt; Øk/reduser innrykk. Husk å endre neste avsnitt tilbake til nivå 1. </a:t>
            </a:r>
            <a:br>
              <a:rPr lang="nb-NO" dirty="0"/>
            </a:br>
            <a:r>
              <a:rPr lang="nb-NO" dirty="0"/>
              <a:t>Nivå 1-3 er punkter.</a:t>
            </a:r>
            <a:br>
              <a:rPr lang="nb-NO" dirty="0"/>
            </a:br>
            <a:r>
              <a:rPr lang="nb-NO" dirty="0"/>
              <a:t>Slå av/på punkter på Hjem-fanen. </a:t>
            </a:r>
            <a:br>
              <a:rPr lang="nb-NO" dirty="0"/>
            </a:br>
            <a:r>
              <a:rPr lang="nb-NO" dirty="0"/>
              <a:t>Lim inn med valget «Bruk måltema» eller «Bare tekst» for å ikke ta med formatering. Høyreklikk der du vil lime inn for å velge </a:t>
            </a:r>
            <a:r>
              <a:rPr lang="nb-NO" dirty="0" err="1"/>
              <a:t>innlimingsmåte</a:t>
            </a:r>
            <a:r>
              <a:rPr lang="nb-NO" dirty="0"/>
              <a:t>.</a:t>
            </a:r>
          </a:p>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89474F42-5779-F460-8A59-59C2D39397ED}"/>
              </a:ext>
            </a:extLst>
          </p:cNvPr>
          <p:cNvSpPr>
            <a:spLocks noGrp="1"/>
          </p:cNvSpPr>
          <p:nvPr>
            <p:ph sz="half" idx="2"/>
          </p:nvPr>
        </p:nvSpPr>
        <p:spPr>
          <a:xfrm>
            <a:off x="6111717" y="2092061"/>
            <a:ext cx="5050790" cy="406161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F9189F2-90EA-8E91-C548-D83149ABBCEB}"/>
              </a:ext>
            </a:extLst>
          </p:cNvPr>
          <p:cNvSpPr>
            <a:spLocks noGrp="1"/>
          </p:cNvSpPr>
          <p:nvPr>
            <p:ph type="dt" sz="half" idx="10"/>
          </p:nvPr>
        </p:nvSpPr>
        <p:spPr/>
        <p:txBody>
          <a:bodyPr/>
          <a:lstStyle/>
          <a:p>
            <a:fld id="{51C22AB3-3BE9-498A-AA18-4E8BEF4D8768}" type="datetime1">
              <a:rPr lang="nb-NO" smtClean="0"/>
              <a:t>29.10.2025</a:t>
            </a:fld>
            <a:endParaRPr lang="nb-NO"/>
          </a:p>
        </p:txBody>
      </p:sp>
      <p:sp>
        <p:nvSpPr>
          <p:cNvPr id="6" name="Plassholder for bunntekst 5">
            <a:extLst>
              <a:ext uri="{FF2B5EF4-FFF2-40B4-BE49-F238E27FC236}">
                <a16:creationId xmlns:a16="http://schemas.microsoft.com/office/drawing/2014/main" id="{260C1620-A883-B651-8150-B415FC34F17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DC0A9E3-377C-16F0-9402-9273CFB90EE4}"/>
              </a:ext>
            </a:extLst>
          </p:cNvPr>
          <p:cNvSpPr>
            <a:spLocks noGrp="1"/>
          </p:cNvSpPr>
          <p:nvPr>
            <p:ph type="sldNum" sz="quarter" idx="12"/>
          </p:nvPr>
        </p:nvSpPr>
        <p:spPr/>
        <p:txBody>
          <a:bodyPr/>
          <a:lstStyle/>
          <a:p>
            <a:fld id="{BE2ACD00-28B2-4D17-A930-2C9F8441C7CA}" type="slidenum">
              <a:rPr lang="nb-NO" smtClean="0"/>
              <a:t>‹#›</a:t>
            </a:fld>
            <a:endParaRPr lang="nb-NO"/>
          </a:p>
        </p:txBody>
      </p:sp>
    </p:spTree>
    <p:extLst>
      <p:ext uri="{BB962C8B-B14F-4D97-AF65-F5344CB8AC3E}">
        <p14:creationId xmlns:p14="http://schemas.microsoft.com/office/powerpoint/2010/main" val="1386562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8" name="Plassholder for stikktittel">
            <a:extLst>
              <a:ext uri="{FF2B5EF4-FFF2-40B4-BE49-F238E27FC236}">
                <a16:creationId xmlns:a16="http://schemas.microsoft.com/office/drawing/2014/main" id="{142D01C3-EABD-FCC9-A82F-27F2F089B384}"/>
              </a:ext>
            </a:extLst>
          </p:cNvPr>
          <p:cNvSpPr>
            <a:spLocks noGrp="1"/>
          </p:cNvSpPr>
          <p:nvPr>
            <p:ph type="body" sz="quarter" idx="13" hasCustomPrompt="1"/>
          </p:nvPr>
        </p:nvSpPr>
        <p:spPr>
          <a:xfrm>
            <a:off x="1033728" y="628603"/>
            <a:ext cx="2657779" cy="245373"/>
          </a:xfrm>
          <a:blipFill>
            <a:blip r:embed="rId2">
              <a:extLst>
                <a:ext uri="{96DAC541-7B7A-43D3-8B79-37D633B846F1}">
                  <asvg:svgBlip xmlns:asvg="http://schemas.microsoft.com/office/drawing/2016/SVG/main" r:embed="rId3"/>
                </a:ext>
              </a:extLst>
            </a:blip>
            <a:stretch>
              <a:fillRect/>
            </a:stretch>
          </a:blipFill>
          <a:ln>
            <a:noFill/>
          </a:ln>
        </p:spPr>
        <p:txBody>
          <a:bodyPr wrap="none" bIns="14400">
            <a:spAutoFit/>
          </a:bodyPr>
          <a:lstStyle>
            <a:lvl1pPr marL="0" indent="0">
              <a:lnSpc>
                <a:spcPct val="100000"/>
              </a:lnSpc>
              <a:buNone/>
              <a:defRPr u="none">
                <a:solidFill>
                  <a:schemeClr val="accent6"/>
                </a:solidFill>
                <a:latin typeface="+mj-lt"/>
              </a:defRPr>
            </a:lvl1pPr>
            <a:lvl2pPr marL="158844" indent="0">
              <a:buNone/>
              <a:defRPr/>
            </a:lvl2pPr>
          </a:lstStyle>
          <a:p>
            <a:pPr lvl="0"/>
            <a:r>
              <a:rPr lang="nb-NO" dirty="0"/>
              <a:t>Klikk for å skrive en stikktittel</a:t>
            </a:r>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5BC57CC4-9AB8-435D-B741-AC599CA3F2EB}" type="datetime1">
              <a:rPr lang="nb-NO" smtClean="0"/>
              <a:t>29.10.2025</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
        <p:nvSpPr>
          <p:cNvPr id="9" name="Tittel 8">
            <a:extLst>
              <a:ext uri="{FF2B5EF4-FFF2-40B4-BE49-F238E27FC236}">
                <a16:creationId xmlns:a16="http://schemas.microsoft.com/office/drawing/2014/main" id="{B3C50FE8-24F0-98E7-C5E8-AC7D10681B37}"/>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00915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 bilde stående">
    <p:spTree>
      <p:nvGrpSpPr>
        <p:cNvPr id="1" name=""/>
        <p:cNvGrpSpPr/>
        <p:nvPr/>
      </p:nvGrpSpPr>
      <p:grpSpPr>
        <a:xfrm>
          <a:off x="0" y="0"/>
          <a:ext cx="0" cy="0"/>
          <a:chOff x="0" y="0"/>
          <a:chExt cx="0" cy="0"/>
        </a:xfrm>
      </p:grpSpPr>
      <p:sp>
        <p:nvSpPr>
          <p:cNvPr id="8" name="Plassholder for stikktittel">
            <a:extLst>
              <a:ext uri="{FF2B5EF4-FFF2-40B4-BE49-F238E27FC236}">
                <a16:creationId xmlns:a16="http://schemas.microsoft.com/office/drawing/2014/main" id="{DC234315-2208-AE95-0EC8-045714E434F2}"/>
              </a:ext>
            </a:extLst>
          </p:cNvPr>
          <p:cNvSpPr>
            <a:spLocks noGrp="1"/>
          </p:cNvSpPr>
          <p:nvPr>
            <p:ph type="body" sz="quarter" idx="13" hasCustomPrompt="1"/>
          </p:nvPr>
        </p:nvSpPr>
        <p:spPr>
          <a:xfrm>
            <a:off x="1033728" y="628603"/>
            <a:ext cx="2657779" cy="245373"/>
          </a:xfrm>
          <a:blipFill>
            <a:blip r:embed="rId2">
              <a:extLst>
                <a:ext uri="{96DAC541-7B7A-43D3-8B79-37D633B846F1}">
                  <asvg:svgBlip xmlns:asvg="http://schemas.microsoft.com/office/drawing/2016/SVG/main" r:embed="rId3"/>
                </a:ext>
              </a:extLst>
            </a:blip>
            <a:stretch>
              <a:fillRect/>
            </a:stretch>
          </a:blipFill>
          <a:ln>
            <a:noFill/>
          </a:ln>
        </p:spPr>
        <p:txBody>
          <a:bodyPr wrap="none" bIns="14400">
            <a:spAutoFit/>
          </a:bodyPr>
          <a:lstStyle>
            <a:lvl1pPr marL="0" indent="0">
              <a:lnSpc>
                <a:spcPct val="100000"/>
              </a:lnSpc>
              <a:buNone/>
              <a:defRPr u="none">
                <a:solidFill>
                  <a:schemeClr val="accent6"/>
                </a:solidFill>
                <a:latin typeface="+mj-lt"/>
              </a:defRPr>
            </a:lvl1pPr>
            <a:lvl2pPr marL="158844" indent="0">
              <a:buNone/>
              <a:defRPr/>
            </a:lvl2pPr>
          </a:lstStyle>
          <a:p>
            <a:pPr lvl="0"/>
            <a:r>
              <a:rPr lang="nb-NO" dirty="0"/>
              <a:t>Klikk for å skrive en stikktittel</a:t>
            </a:r>
          </a:p>
        </p:txBody>
      </p:sp>
      <p:sp>
        <p:nvSpPr>
          <p:cNvPr id="12" name="Tittel 11">
            <a:extLst>
              <a:ext uri="{FF2B5EF4-FFF2-40B4-BE49-F238E27FC236}">
                <a16:creationId xmlns:a16="http://schemas.microsoft.com/office/drawing/2014/main" id="{83D12C3A-2AF0-5C40-7DE6-D811E088AB3D}"/>
              </a:ext>
            </a:extLst>
          </p:cNvPr>
          <p:cNvSpPr>
            <a:spLocks noGrp="1"/>
          </p:cNvSpPr>
          <p:nvPr>
            <p:ph type="title"/>
          </p:nvPr>
        </p:nvSpPr>
        <p:spPr>
          <a:xfrm>
            <a:off x="1029494" y="1467905"/>
            <a:ext cx="4680744" cy="769442"/>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1029494" y="2743200"/>
            <a:ext cx="4680744" cy="3294856"/>
          </a:xfrm>
        </p:spPr>
        <p:txBody>
          <a:bodyPr/>
          <a:lstStyle>
            <a:lvl1pPr>
              <a:defRPr/>
            </a:lvl1pPr>
          </a:lstStyle>
          <a:p>
            <a:pPr lvl="0"/>
            <a:r>
              <a:rPr lang="nb-NO" dirty="0"/>
              <a:t>Bruk innrykksnivå 4 for mellomoverskrift. Endre nivå på Hjem-fanen &gt; Øk/reduser innrykk. Husk å endre neste avsnitt tilbake til nivå 1. </a:t>
            </a:r>
            <a:br>
              <a:rPr lang="nb-NO" dirty="0"/>
            </a:br>
            <a:r>
              <a:rPr lang="nb-NO" dirty="0"/>
              <a:t>Slå av/på punkter på Hjem-fanen. </a:t>
            </a:r>
          </a:p>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bilde 10">
            <a:extLst>
              <a:ext uri="{FF2B5EF4-FFF2-40B4-BE49-F238E27FC236}">
                <a16:creationId xmlns:a16="http://schemas.microsoft.com/office/drawing/2014/main" id="{1F3F19F3-EB1A-4AE6-CB5D-3438269CB80C}"/>
              </a:ext>
            </a:extLst>
          </p:cNvPr>
          <p:cNvSpPr>
            <a:spLocks noGrp="1"/>
          </p:cNvSpPr>
          <p:nvPr>
            <p:ph type="pic" sz="quarter" idx="14" hasCustomPrompt="1"/>
          </p:nvPr>
        </p:nvSpPr>
        <p:spPr>
          <a:xfrm>
            <a:off x="7348538" y="812800"/>
            <a:ext cx="3835399" cy="5228431"/>
          </a:xfrm>
        </p:spPr>
        <p:txBody>
          <a:bodyPr anchor="t" anchorCtr="1"/>
          <a:lstStyle>
            <a:lvl1pPr marL="0" indent="0">
              <a:buNone/>
              <a:defRPr sz="900">
                <a:solidFill>
                  <a:schemeClr val="tx1">
                    <a:lumMod val="65000"/>
                    <a:lumOff val="35000"/>
                  </a:schemeClr>
                </a:solidFill>
              </a:defRPr>
            </a:lvl1pPr>
          </a:lstStyle>
          <a:p>
            <a:r>
              <a:rPr lang="nb-NO" noProof="0" dirty="0"/>
              <a:t>Klikk på ikonet eller dra inn en bildefil for å legge til et bilde. </a:t>
            </a:r>
            <a:br>
              <a:rPr lang="nb-NO" noProof="0" dirty="0"/>
            </a:br>
            <a:r>
              <a:rPr lang="nb-NO" noProof="0" dirty="0"/>
              <a:t>Juster utsnittet på Bildeformat-fanen &gt; Beskjær.</a:t>
            </a:r>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7E887A5A-E316-46F2-8F80-073F79625812}" type="datetime1">
              <a:rPr lang="nb-NO" smtClean="0"/>
              <a:t>29.10.2025</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Tree>
    <p:extLst>
      <p:ext uri="{BB962C8B-B14F-4D97-AF65-F5344CB8AC3E}">
        <p14:creationId xmlns:p14="http://schemas.microsoft.com/office/powerpoint/2010/main" val="207390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bilde liggende">
    <p:spTree>
      <p:nvGrpSpPr>
        <p:cNvPr id="1" name=""/>
        <p:cNvGrpSpPr/>
        <p:nvPr/>
      </p:nvGrpSpPr>
      <p:grpSpPr>
        <a:xfrm>
          <a:off x="0" y="0"/>
          <a:ext cx="0" cy="0"/>
          <a:chOff x="0" y="0"/>
          <a:chExt cx="0" cy="0"/>
        </a:xfrm>
      </p:grpSpPr>
      <p:sp>
        <p:nvSpPr>
          <p:cNvPr id="8" name="Plassholder for stikktittel">
            <a:extLst>
              <a:ext uri="{FF2B5EF4-FFF2-40B4-BE49-F238E27FC236}">
                <a16:creationId xmlns:a16="http://schemas.microsoft.com/office/drawing/2014/main" id="{CBCE14DC-B61D-8319-4AF9-488A7035884B}"/>
              </a:ext>
            </a:extLst>
          </p:cNvPr>
          <p:cNvSpPr>
            <a:spLocks noGrp="1"/>
          </p:cNvSpPr>
          <p:nvPr>
            <p:ph type="body" sz="quarter" idx="13" hasCustomPrompt="1"/>
          </p:nvPr>
        </p:nvSpPr>
        <p:spPr>
          <a:xfrm>
            <a:off x="1033200" y="630000"/>
            <a:ext cx="2657779" cy="245373"/>
          </a:xfrm>
          <a:blipFill>
            <a:blip r:embed="rId2">
              <a:extLst>
                <a:ext uri="{96DAC541-7B7A-43D3-8B79-37D633B846F1}">
                  <asvg:svgBlip xmlns:asvg="http://schemas.microsoft.com/office/drawing/2016/SVG/main" r:embed="rId3"/>
                </a:ext>
              </a:extLst>
            </a:blip>
            <a:stretch>
              <a:fillRect/>
            </a:stretch>
          </a:blipFill>
          <a:ln>
            <a:noFill/>
          </a:ln>
        </p:spPr>
        <p:txBody>
          <a:bodyPr wrap="none" bIns="14400">
            <a:spAutoFit/>
          </a:bodyPr>
          <a:lstStyle>
            <a:lvl1pPr marL="0" indent="0">
              <a:lnSpc>
                <a:spcPct val="100000"/>
              </a:lnSpc>
              <a:buNone/>
              <a:defRPr u="none">
                <a:solidFill>
                  <a:schemeClr val="accent6"/>
                </a:solidFill>
                <a:latin typeface="+mj-lt"/>
              </a:defRPr>
            </a:lvl1pPr>
            <a:lvl2pPr marL="158844" indent="0">
              <a:buNone/>
              <a:defRPr/>
            </a:lvl2pPr>
          </a:lstStyle>
          <a:p>
            <a:pPr lvl="0"/>
            <a:r>
              <a:rPr lang="nb-NO" dirty="0"/>
              <a:t>Klikk for å skrive en stikktittel</a:t>
            </a:r>
          </a:p>
        </p:txBody>
      </p:sp>
      <p:sp>
        <p:nvSpPr>
          <p:cNvPr id="9" name="Tittel 8">
            <a:extLst>
              <a:ext uri="{FF2B5EF4-FFF2-40B4-BE49-F238E27FC236}">
                <a16:creationId xmlns:a16="http://schemas.microsoft.com/office/drawing/2014/main" id="{0F806849-66A4-92CF-4776-8D23A1EA0E00}"/>
              </a:ext>
            </a:extLst>
          </p:cNvPr>
          <p:cNvSpPr>
            <a:spLocks noGrp="1"/>
          </p:cNvSpPr>
          <p:nvPr>
            <p:ph type="title"/>
          </p:nvPr>
        </p:nvSpPr>
        <p:spPr>
          <a:xfrm>
            <a:off x="1029494" y="1467905"/>
            <a:ext cx="4680744" cy="769442"/>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1029494" y="2743200"/>
            <a:ext cx="4680744" cy="3294856"/>
          </a:xfrm>
        </p:spPr>
        <p:txBody>
          <a:bodyPr/>
          <a:lstStyle>
            <a:lvl1pPr>
              <a:defRPr/>
            </a:lvl1pPr>
          </a:lstStyle>
          <a:p>
            <a:pPr lvl="0"/>
            <a:r>
              <a:rPr lang="nb-NO" dirty="0"/>
              <a:t>Bruk innrykksnivå 4 for mellomoverskrift. Endre nivå på Hjem-fanen &gt; Øk/reduser innrykk. Husk å endre neste avsnitt tilbake til nivå 1. </a:t>
            </a:r>
            <a:br>
              <a:rPr lang="nb-NO" dirty="0"/>
            </a:br>
            <a:r>
              <a:rPr lang="nb-NO" dirty="0"/>
              <a:t>Slå av/på punkter på Hjem-fanen. </a:t>
            </a:r>
          </a:p>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bilde 10">
            <a:extLst>
              <a:ext uri="{FF2B5EF4-FFF2-40B4-BE49-F238E27FC236}">
                <a16:creationId xmlns:a16="http://schemas.microsoft.com/office/drawing/2014/main" id="{1F3F19F3-EB1A-4AE6-CB5D-3438269CB80C}"/>
              </a:ext>
            </a:extLst>
          </p:cNvPr>
          <p:cNvSpPr>
            <a:spLocks noGrp="1"/>
          </p:cNvSpPr>
          <p:nvPr>
            <p:ph type="pic" sz="quarter" idx="14" hasCustomPrompt="1"/>
          </p:nvPr>
        </p:nvSpPr>
        <p:spPr>
          <a:xfrm>
            <a:off x="6074569" y="1467905"/>
            <a:ext cx="5087937" cy="3738298"/>
          </a:xfrm>
        </p:spPr>
        <p:txBody>
          <a:bodyPr anchor="t" anchorCtr="1"/>
          <a:lstStyle>
            <a:lvl1pPr marL="0" indent="0">
              <a:buNone/>
              <a:defRPr sz="900">
                <a:solidFill>
                  <a:schemeClr val="tx1">
                    <a:lumMod val="65000"/>
                    <a:lumOff val="35000"/>
                  </a:schemeClr>
                </a:solidFill>
              </a:defRPr>
            </a:lvl1pPr>
          </a:lstStyle>
          <a:p>
            <a:r>
              <a:rPr lang="nb-NO" noProof="0" dirty="0"/>
              <a:t>Klikk på ikonet eller dra inn en bildefil for å legge til et bilde. </a:t>
            </a:r>
            <a:br>
              <a:rPr lang="nb-NO" noProof="0" dirty="0"/>
            </a:br>
            <a:r>
              <a:rPr lang="nb-NO" noProof="0" dirty="0"/>
              <a:t>Juster utsnittet på Bildeformat-fanen &gt; Beskjær.</a:t>
            </a:r>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6B623414-DC26-4411-872F-B01275FEDAB6}" type="datetime1">
              <a:rPr lang="nb-NO" smtClean="0"/>
              <a:t>29.10.2025</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Tree>
    <p:extLst>
      <p:ext uri="{BB962C8B-B14F-4D97-AF65-F5344CB8AC3E}">
        <p14:creationId xmlns:p14="http://schemas.microsoft.com/office/powerpoint/2010/main" val="84720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10" name="Plassholder for stikktittel">
            <a:extLst>
              <a:ext uri="{FF2B5EF4-FFF2-40B4-BE49-F238E27FC236}">
                <a16:creationId xmlns:a16="http://schemas.microsoft.com/office/drawing/2014/main" id="{CC61A77B-4AB2-F5E7-B45E-720959B78900}"/>
              </a:ext>
            </a:extLst>
          </p:cNvPr>
          <p:cNvSpPr>
            <a:spLocks noGrp="1"/>
          </p:cNvSpPr>
          <p:nvPr>
            <p:ph type="body" sz="quarter" idx="13" hasCustomPrompt="1"/>
          </p:nvPr>
        </p:nvSpPr>
        <p:spPr>
          <a:xfrm>
            <a:off x="1033200" y="630000"/>
            <a:ext cx="2657779" cy="245373"/>
          </a:xfrm>
          <a:blipFill>
            <a:blip r:embed="rId2">
              <a:extLst>
                <a:ext uri="{96DAC541-7B7A-43D3-8B79-37D633B846F1}">
                  <asvg:svgBlip xmlns:asvg="http://schemas.microsoft.com/office/drawing/2016/SVG/main" r:embed="rId3"/>
                </a:ext>
              </a:extLst>
            </a:blip>
            <a:stretch>
              <a:fillRect/>
            </a:stretch>
          </a:blipFill>
          <a:ln>
            <a:noFill/>
          </a:ln>
        </p:spPr>
        <p:txBody>
          <a:bodyPr wrap="none" bIns="14400">
            <a:spAutoFit/>
          </a:bodyPr>
          <a:lstStyle>
            <a:lvl1pPr marL="0" indent="0">
              <a:lnSpc>
                <a:spcPct val="100000"/>
              </a:lnSpc>
              <a:buNone/>
              <a:defRPr u="none">
                <a:solidFill>
                  <a:schemeClr val="accent6"/>
                </a:solidFill>
                <a:latin typeface="+mj-lt"/>
              </a:defRPr>
            </a:lvl1pPr>
            <a:lvl2pPr marL="158844" indent="0">
              <a:buNone/>
              <a:defRPr/>
            </a:lvl2pPr>
          </a:lstStyle>
          <a:p>
            <a:pPr lvl="0"/>
            <a:r>
              <a:rPr lang="nb-NO" dirty="0"/>
              <a:t>Klikk for å skrive en stikktittel</a:t>
            </a:r>
          </a:p>
        </p:txBody>
      </p:sp>
      <p:sp>
        <p:nvSpPr>
          <p:cNvPr id="7" name="Tittel 6">
            <a:extLst>
              <a:ext uri="{FF2B5EF4-FFF2-40B4-BE49-F238E27FC236}">
                <a16:creationId xmlns:a16="http://schemas.microsoft.com/office/drawing/2014/main" id="{A36B86C0-808C-9A75-6310-C1FAA6D245A3}"/>
              </a:ext>
            </a:extLst>
          </p:cNvPr>
          <p:cNvSpPr>
            <a:spLocks noGrp="1"/>
          </p:cNvSpPr>
          <p:nvPr>
            <p:ph type="title"/>
          </p:nvPr>
        </p:nvSpPr>
        <p:spPr>
          <a:xfrm>
            <a:off x="1029494" y="1467905"/>
            <a:ext cx="4680744" cy="769442"/>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D804B83-AC2C-BB25-84B7-5419364A43A0}"/>
              </a:ext>
            </a:extLst>
          </p:cNvPr>
          <p:cNvSpPr>
            <a:spLocks noGrp="1"/>
          </p:cNvSpPr>
          <p:nvPr>
            <p:ph idx="1" hasCustomPrompt="1"/>
          </p:nvPr>
        </p:nvSpPr>
        <p:spPr>
          <a:xfrm>
            <a:off x="1029494" y="2743200"/>
            <a:ext cx="4680744" cy="3294856"/>
          </a:xfrm>
        </p:spPr>
        <p:txBody>
          <a:bodyPr/>
          <a:lstStyle>
            <a:lvl1pPr>
              <a:defRPr/>
            </a:lvl1pPr>
          </a:lstStyle>
          <a:p>
            <a:pPr lvl="0"/>
            <a:r>
              <a:rPr lang="nb-NO" dirty="0"/>
              <a:t>Bruk innrykksnivå 4 for mellomoverskrift. Endre nivå på Hjem-fanen &gt; Øk/reduser innrykk. Husk å endre neste avsnitt tilbake til nivå 1. </a:t>
            </a:r>
            <a:br>
              <a:rPr lang="nb-NO" dirty="0"/>
            </a:br>
            <a:r>
              <a:rPr lang="nb-NO" dirty="0"/>
              <a:t>Slå av/på punkter på Hjem-fanen. </a:t>
            </a:r>
          </a:p>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Bakgrunn">
            <a:extLst>
              <a:ext uri="{FF2B5EF4-FFF2-40B4-BE49-F238E27FC236}">
                <a16:creationId xmlns:a16="http://schemas.microsoft.com/office/drawing/2014/main" id="{0C0D122D-EAB9-FBDA-DA5E-F3CB2CD84052}"/>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900"/>
          </a:p>
        </p:txBody>
      </p:sp>
      <p:sp>
        <p:nvSpPr>
          <p:cNvPr id="13" name="Plassholder for diagram 12">
            <a:extLst>
              <a:ext uri="{FF2B5EF4-FFF2-40B4-BE49-F238E27FC236}">
                <a16:creationId xmlns:a16="http://schemas.microsoft.com/office/drawing/2014/main" id="{93D23D4A-D64E-2C76-3608-F840BE36939F}"/>
              </a:ext>
            </a:extLst>
          </p:cNvPr>
          <p:cNvSpPr>
            <a:spLocks noGrp="1"/>
          </p:cNvSpPr>
          <p:nvPr>
            <p:ph type="chart" sz="quarter" idx="14"/>
          </p:nvPr>
        </p:nvSpPr>
        <p:spPr>
          <a:xfrm>
            <a:off x="6915752" y="2115344"/>
            <a:ext cx="4268186" cy="3303588"/>
          </a:xfrm>
        </p:spPr>
        <p:txBody>
          <a:bodyPr anchor="t" anchorCtr="1"/>
          <a:lstStyle>
            <a:lvl1pPr marL="0" indent="0">
              <a:buNone/>
              <a:defRPr sz="900">
                <a:solidFill>
                  <a:schemeClr val="tx1">
                    <a:lumMod val="65000"/>
                    <a:lumOff val="35000"/>
                  </a:schemeClr>
                </a:solidFill>
              </a:defRPr>
            </a:lvl1pPr>
          </a:lstStyle>
          <a:p>
            <a:r>
              <a:rPr lang="nb-NO"/>
              <a:t>Klikk ikonet for å legge til et diagram</a:t>
            </a:r>
            <a:endParaRPr lang="nb-NO" dirty="0"/>
          </a:p>
        </p:txBody>
      </p:sp>
      <p:sp>
        <p:nvSpPr>
          <p:cNvPr id="15" name="Plassholder for tekst 14">
            <a:extLst>
              <a:ext uri="{FF2B5EF4-FFF2-40B4-BE49-F238E27FC236}">
                <a16:creationId xmlns:a16="http://schemas.microsoft.com/office/drawing/2014/main" id="{C7296503-CD82-6E88-47F8-97AFC6D99E69}"/>
              </a:ext>
            </a:extLst>
          </p:cNvPr>
          <p:cNvSpPr>
            <a:spLocks noGrp="1"/>
          </p:cNvSpPr>
          <p:nvPr>
            <p:ph type="body" sz="quarter" idx="15" hasCustomPrompt="1"/>
          </p:nvPr>
        </p:nvSpPr>
        <p:spPr>
          <a:xfrm>
            <a:off x="6915752" y="5641975"/>
            <a:ext cx="4268186" cy="307456"/>
          </a:xfrm>
        </p:spPr>
        <p:txBody>
          <a:bodyPr>
            <a:noAutofit/>
          </a:bodyPr>
          <a:lstStyle>
            <a:lvl1pPr marL="0" indent="0">
              <a:buNone/>
              <a:defRPr sz="900">
                <a:solidFill>
                  <a:schemeClr val="accent1"/>
                </a:solidFill>
              </a:defRPr>
            </a:lvl1pPr>
            <a:lvl2pPr marL="158844" indent="0">
              <a:buNone/>
              <a:defRPr/>
            </a:lvl2pPr>
          </a:lstStyle>
          <a:p>
            <a:pPr lvl="0"/>
            <a:r>
              <a:rPr lang="nb-NO" dirty="0"/>
              <a:t>Klikk for å legge til bildetekst</a:t>
            </a:r>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6D272568-1C7F-4C1A-85E1-3210D465D2A7}" type="datetime1">
              <a:rPr lang="nb-NO" smtClean="0"/>
              <a:t>29.10.2025</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Tree>
    <p:extLst>
      <p:ext uri="{BB962C8B-B14F-4D97-AF65-F5344CB8AC3E}">
        <p14:creationId xmlns:p14="http://schemas.microsoft.com/office/powerpoint/2010/main" val="4042253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 / graf">
    <p:spTree>
      <p:nvGrpSpPr>
        <p:cNvPr id="1" name=""/>
        <p:cNvGrpSpPr/>
        <p:nvPr/>
      </p:nvGrpSpPr>
      <p:grpSpPr>
        <a:xfrm>
          <a:off x="0" y="0"/>
          <a:ext cx="0" cy="0"/>
          <a:chOff x="0" y="0"/>
          <a:chExt cx="0" cy="0"/>
        </a:xfrm>
      </p:grpSpPr>
      <p:sp>
        <p:nvSpPr>
          <p:cNvPr id="9" name="Plassholder for stikktittel">
            <a:extLst>
              <a:ext uri="{FF2B5EF4-FFF2-40B4-BE49-F238E27FC236}">
                <a16:creationId xmlns:a16="http://schemas.microsoft.com/office/drawing/2014/main" id="{7D5DC927-95E0-4587-D841-89659D61395A}"/>
              </a:ext>
            </a:extLst>
          </p:cNvPr>
          <p:cNvSpPr>
            <a:spLocks noGrp="1"/>
          </p:cNvSpPr>
          <p:nvPr>
            <p:ph type="body" sz="quarter" idx="13" hasCustomPrompt="1"/>
          </p:nvPr>
        </p:nvSpPr>
        <p:spPr>
          <a:xfrm>
            <a:off x="1033200" y="630000"/>
            <a:ext cx="2657779" cy="245373"/>
          </a:xfrm>
          <a:blipFill>
            <a:blip r:embed="rId2">
              <a:extLst>
                <a:ext uri="{96DAC541-7B7A-43D3-8B79-37D633B846F1}">
                  <asvg:svgBlip xmlns:asvg="http://schemas.microsoft.com/office/drawing/2016/SVG/main" r:embed="rId3"/>
                </a:ext>
              </a:extLst>
            </a:blip>
            <a:stretch>
              <a:fillRect/>
            </a:stretch>
          </a:blipFill>
          <a:ln>
            <a:noFill/>
          </a:ln>
        </p:spPr>
        <p:txBody>
          <a:bodyPr wrap="none" bIns="14400">
            <a:spAutoFit/>
          </a:bodyPr>
          <a:lstStyle>
            <a:lvl1pPr marL="0" indent="0">
              <a:lnSpc>
                <a:spcPct val="100000"/>
              </a:lnSpc>
              <a:buNone/>
              <a:defRPr u="none">
                <a:solidFill>
                  <a:schemeClr val="accent6"/>
                </a:solidFill>
                <a:latin typeface="+mj-lt"/>
              </a:defRPr>
            </a:lvl1pPr>
            <a:lvl2pPr marL="158844" indent="0">
              <a:buNone/>
              <a:defRPr/>
            </a:lvl2pPr>
          </a:lstStyle>
          <a:p>
            <a:pPr lvl="0"/>
            <a:r>
              <a:rPr lang="nb-NO" dirty="0"/>
              <a:t>Klikk for å skrive en stikktittel</a:t>
            </a:r>
          </a:p>
        </p:txBody>
      </p:sp>
      <p:sp>
        <p:nvSpPr>
          <p:cNvPr id="10" name="Tittel 6">
            <a:extLst>
              <a:ext uri="{FF2B5EF4-FFF2-40B4-BE49-F238E27FC236}">
                <a16:creationId xmlns:a16="http://schemas.microsoft.com/office/drawing/2014/main" id="{CCB95129-D0BB-DEBD-6D87-FB2A96A1CEF0}"/>
              </a:ext>
            </a:extLst>
          </p:cNvPr>
          <p:cNvSpPr>
            <a:spLocks noGrp="1"/>
          </p:cNvSpPr>
          <p:nvPr>
            <p:ph type="title"/>
          </p:nvPr>
        </p:nvSpPr>
        <p:spPr>
          <a:xfrm>
            <a:off x="1029494" y="1467905"/>
            <a:ext cx="4680744" cy="769442"/>
          </a:xfrm>
        </p:spPr>
        <p:txBody>
          <a:bodyPr/>
          <a:lstStyle/>
          <a:p>
            <a:r>
              <a:rPr lang="nb-NO"/>
              <a:t>Klikk for å redigere tittelstil</a:t>
            </a:r>
            <a:endParaRPr lang="nb-NO" dirty="0"/>
          </a:p>
        </p:txBody>
      </p:sp>
      <p:sp>
        <p:nvSpPr>
          <p:cNvPr id="11" name="Plassholder for innhold 2">
            <a:extLst>
              <a:ext uri="{FF2B5EF4-FFF2-40B4-BE49-F238E27FC236}">
                <a16:creationId xmlns:a16="http://schemas.microsoft.com/office/drawing/2014/main" id="{6FA2901E-EA97-0EA7-34C4-2971F6159288}"/>
              </a:ext>
            </a:extLst>
          </p:cNvPr>
          <p:cNvSpPr>
            <a:spLocks noGrp="1"/>
          </p:cNvSpPr>
          <p:nvPr>
            <p:ph idx="1" hasCustomPrompt="1"/>
          </p:nvPr>
        </p:nvSpPr>
        <p:spPr>
          <a:xfrm>
            <a:off x="1029494" y="2743200"/>
            <a:ext cx="4680744" cy="3294856"/>
          </a:xfrm>
        </p:spPr>
        <p:txBody>
          <a:bodyPr/>
          <a:lstStyle>
            <a:lvl1pPr>
              <a:defRPr/>
            </a:lvl1pPr>
          </a:lstStyle>
          <a:p>
            <a:pPr lvl="0"/>
            <a:r>
              <a:rPr lang="nb-NO" dirty="0"/>
              <a:t>Bruk innrykksnivå 4 for mellomoverskrift. Endre nivå på Hjem-fanen &gt; Øk/reduser innrykk. Husk å endre neste avsnitt tilbake til nivå 1. </a:t>
            </a:r>
            <a:br>
              <a:rPr lang="nb-NO" dirty="0"/>
            </a:br>
            <a:r>
              <a:rPr lang="nb-NO" dirty="0"/>
              <a:t>Slå av/på punkter på Hjem-fanen. </a:t>
            </a:r>
          </a:p>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Bakgrunn">
            <a:extLst>
              <a:ext uri="{FF2B5EF4-FFF2-40B4-BE49-F238E27FC236}">
                <a16:creationId xmlns:a16="http://schemas.microsoft.com/office/drawing/2014/main" id="{0C0D122D-EAB9-FBDA-DA5E-F3CB2CD84052}"/>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900"/>
          </a:p>
        </p:txBody>
      </p:sp>
      <p:sp>
        <p:nvSpPr>
          <p:cNvPr id="12" name="Plassholder for innhold 11">
            <a:extLst>
              <a:ext uri="{FF2B5EF4-FFF2-40B4-BE49-F238E27FC236}">
                <a16:creationId xmlns:a16="http://schemas.microsoft.com/office/drawing/2014/main" id="{7545EDA6-1C04-1340-204F-A03868A7696F}"/>
              </a:ext>
            </a:extLst>
          </p:cNvPr>
          <p:cNvSpPr>
            <a:spLocks noGrp="1"/>
          </p:cNvSpPr>
          <p:nvPr>
            <p:ph sz="quarter" idx="16" hasCustomPrompt="1"/>
          </p:nvPr>
        </p:nvSpPr>
        <p:spPr>
          <a:xfrm>
            <a:off x="6481763" y="2115344"/>
            <a:ext cx="5201444" cy="2618346"/>
          </a:xfrm>
        </p:spPr>
        <p:txBody>
          <a:bodyPr anchor="t" anchorCtr="1"/>
          <a:lstStyle>
            <a:lvl1pPr marL="0" indent="0">
              <a:buNone/>
              <a:defRPr sz="900">
                <a:solidFill>
                  <a:schemeClr val="tx1">
                    <a:lumMod val="75000"/>
                    <a:lumOff val="25000"/>
                  </a:schemeClr>
                </a:solidFill>
              </a:defRPr>
            </a:lvl1pPr>
          </a:lstStyle>
          <a:p>
            <a:pPr lvl="0"/>
            <a:r>
              <a:rPr lang="nb-NO" dirty="0"/>
              <a:t>Klikk på et ikon for å legge til en tabell eller en graf</a:t>
            </a:r>
          </a:p>
        </p:txBody>
      </p:sp>
      <p:sp>
        <p:nvSpPr>
          <p:cNvPr id="15" name="Plassholder for tekst 14">
            <a:extLst>
              <a:ext uri="{FF2B5EF4-FFF2-40B4-BE49-F238E27FC236}">
                <a16:creationId xmlns:a16="http://schemas.microsoft.com/office/drawing/2014/main" id="{C7296503-CD82-6E88-47F8-97AFC6D99E69}"/>
              </a:ext>
            </a:extLst>
          </p:cNvPr>
          <p:cNvSpPr>
            <a:spLocks noGrp="1"/>
          </p:cNvSpPr>
          <p:nvPr>
            <p:ph type="body" sz="quarter" idx="15" hasCustomPrompt="1"/>
          </p:nvPr>
        </p:nvSpPr>
        <p:spPr>
          <a:xfrm>
            <a:off x="6481762" y="4904908"/>
            <a:ext cx="4266599" cy="307456"/>
          </a:xfrm>
        </p:spPr>
        <p:txBody>
          <a:bodyPr>
            <a:noAutofit/>
          </a:bodyPr>
          <a:lstStyle>
            <a:lvl1pPr marL="0" indent="0">
              <a:buNone/>
              <a:defRPr sz="900">
                <a:solidFill>
                  <a:schemeClr val="tx2"/>
                </a:solidFill>
              </a:defRPr>
            </a:lvl1pPr>
            <a:lvl2pPr marL="158844" indent="0">
              <a:buNone/>
              <a:defRPr/>
            </a:lvl2pPr>
          </a:lstStyle>
          <a:p>
            <a:pPr lvl="0"/>
            <a:r>
              <a:rPr lang="nb-NO" dirty="0"/>
              <a:t>Klikk for å legge til bildetekst</a:t>
            </a:r>
          </a:p>
        </p:txBody>
      </p:sp>
      <p:sp>
        <p:nvSpPr>
          <p:cNvPr id="4" name="Plassholder for dato 3">
            <a:extLst>
              <a:ext uri="{FF2B5EF4-FFF2-40B4-BE49-F238E27FC236}">
                <a16:creationId xmlns:a16="http://schemas.microsoft.com/office/drawing/2014/main" id="{266560E9-3A9B-BC1E-9244-FE6677DD9797}"/>
              </a:ext>
            </a:extLst>
          </p:cNvPr>
          <p:cNvSpPr>
            <a:spLocks noGrp="1"/>
          </p:cNvSpPr>
          <p:nvPr>
            <p:ph type="dt" sz="half" idx="10"/>
          </p:nvPr>
        </p:nvSpPr>
        <p:spPr/>
        <p:txBody>
          <a:bodyPr/>
          <a:lstStyle/>
          <a:p>
            <a:fld id="{8A70AED5-109E-4623-AAED-745787A57DEC}" type="datetime1">
              <a:rPr lang="nb-NO" smtClean="0"/>
              <a:t>29.10.2025</a:t>
            </a:fld>
            <a:endParaRPr lang="nb-NO"/>
          </a:p>
        </p:txBody>
      </p:sp>
      <p:sp>
        <p:nvSpPr>
          <p:cNvPr id="5" name="Plassholder for bunntekst 4">
            <a:extLst>
              <a:ext uri="{FF2B5EF4-FFF2-40B4-BE49-F238E27FC236}">
                <a16:creationId xmlns:a16="http://schemas.microsoft.com/office/drawing/2014/main" id="{E1B96096-A613-EAB0-7653-B2915ABD55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FCDB43-C29E-6453-C979-4D8851F9DA32}"/>
              </a:ext>
            </a:extLst>
          </p:cNvPr>
          <p:cNvSpPr>
            <a:spLocks noGrp="1"/>
          </p:cNvSpPr>
          <p:nvPr>
            <p:ph type="sldNum" sz="quarter" idx="12"/>
          </p:nvPr>
        </p:nvSpPr>
        <p:spPr/>
        <p:txBody>
          <a:bodyPr/>
          <a:lstStyle/>
          <a:p>
            <a:fld id="{BE2ACD00-28B2-4D17-A930-2C9F8441C7CA}" type="slidenum">
              <a:rPr lang="nb-NO" smtClean="0"/>
              <a:t>‹#›</a:t>
            </a:fld>
            <a:endParaRPr lang="nb-NO"/>
          </a:p>
        </p:txBody>
      </p:sp>
    </p:spTree>
    <p:extLst>
      <p:ext uri="{BB962C8B-B14F-4D97-AF65-F5344CB8AC3E}">
        <p14:creationId xmlns:p14="http://schemas.microsoft.com/office/powerpoint/2010/main" val="1723223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oolsToo_Slide" descr="ToolsToo_Slide">
            <a:extLst>
              <a:ext uri="{FF2B5EF4-FFF2-40B4-BE49-F238E27FC236}">
                <a16:creationId xmlns:a16="http://schemas.microsoft.com/office/drawing/2014/main" id="{E5F952EC-FDB5-F7A6-F33B-4D1A4639105B}"/>
              </a:ext>
            </a:extLst>
          </p:cNvPr>
          <p:cNvSpPr/>
          <p:nvPr userDrawn="1"/>
        </p:nvSpPr>
        <p:spPr>
          <a:xfrm>
            <a:off x="0" y="0"/>
            <a:ext cx="12192000" cy="6858000"/>
          </a:xfrm>
          <a:prstGeom prst="rect">
            <a:avLst/>
          </a:prstGeom>
          <a:noFill/>
          <a:ln w="31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900"/>
          </a:p>
        </p:txBody>
      </p:sp>
      <p:sp>
        <p:nvSpPr>
          <p:cNvPr id="2" name="Plassholder for tittel 1">
            <a:extLst>
              <a:ext uri="{FF2B5EF4-FFF2-40B4-BE49-F238E27FC236}">
                <a16:creationId xmlns:a16="http://schemas.microsoft.com/office/drawing/2014/main" id="{3B7D64C1-85CD-7C67-0948-3FF0CDB34F22}"/>
              </a:ext>
            </a:extLst>
          </p:cNvPr>
          <p:cNvSpPr>
            <a:spLocks noGrp="1"/>
          </p:cNvSpPr>
          <p:nvPr>
            <p:ph type="title"/>
          </p:nvPr>
        </p:nvSpPr>
        <p:spPr>
          <a:xfrm>
            <a:off x="1029494" y="1467905"/>
            <a:ext cx="10154444" cy="769442"/>
          </a:xfrm>
          <a:prstGeom prst="rect">
            <a:avLst/>
          </a:prstGeom>
        </p:spPr>
        <p:txBody>
          <a:bodyPr vert="horz" wrap="square" lIns="0" tIns="0" rIns="0" bIns="0" rtlCol="0" anchor="t" anchorCtr="0">
            <a:noAutofit/>
          </a:bodyPr>
          <a:lstStyle/>
          <a:p>
            <a:endParaRPr lang="nb-NO" dirty="0"/>
          </a:p>
        </p:txBody>
      </p:sp>
      <p:sp>
        <p:nvSpPr>
          <p:cNvPr id="3" name="Plassholder for tekst 2">
            <a:extLst>
              <a:ext uri="{FF2B5EF4-FFF2-40B4-BE49-F238E27FC236}">
                <a16:creationId xmlns:a16="http://schemas.microsoft.com/office/drawing/2014/main" id="{00C49E59-D3F7-2BEB-91C8-C723726A9C90}"/>
              </a:ext>
            </a:extLst>
          </p:cNvPr>
          <p:cNvSpPr>
            <a:spLocks noGrp="1"/>
          </p:cNvSpPr>
          <p:nvPr>
            <p:ph type="body" idx="1"/>
          </p:nvPr>
        </p:nvSpPr>
        <p:spPr>
          <a:xfrm>
            <a:off x="1029494" y="2744788"/>
            <a:ext cx="10154444" cy="3294856"/>
          </a:xfrm>
          <a:prstGeom prst="rect">
            <a:avLst/>
          </a:prstGeom>
        </p:spPr>
        <p:txBody>
          <a:bodyPr vert="horz" lIns="0" tIns="0" rIns="0" bIns="0" rtlCol="0" anchor="t" anchorCtr="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DBB5651-E3BC-2F1B-F6E9-850B8CEE9222}"/>
              </a:ext>
            </a:extLst>
          </p:cNvPr>
          <p:cNvSpPr>
            <a:spLocks noGrp="1"/>
          </p:cNvSpPr>
          <p:nvPr>
            <p:ph type="dt" sz="half" idx="2"/>
          </p:nvPr>
        </p:nvSpPr>
        <p:spPr>
          <a:xfrm>
            <a:off x="9317566" y="6348715"/>
            <a:ext cx="1220688" cy="153889"/>
          </a:xfrm>
          <a:prstGeom prst="rect">
            <a:avLst/>
          </a:prstGeom>
        </p:spPr>
        <p:txBody>
          <a:bodyPr vert="horz" lIns="0" tIns="0" rIns="0" bIns="0" rtlCol="0" anchor="t" anchorCtr="0">
            <a:noAutofit/>
          </a:bodyPr>
          <a:lstStyle>
            <a:lvl1pPr algn="r" fontAlgn="ctr">
              <a:defRPr sz="1000">
                <a:solidFill>
                  <a:schemeClr val="accent1"/>
                </a:solidFill>
                <a:latin typeface="+mj-lt"/>
              </a:defRPr>
            </a:lvl1pPr>
          </a:lstStyle>
          <a:p>
            <a:fld id="{05D76435-751D-42DF-A8C1-42355B8279CF}" type="datetime1">
              <a:rPr lang="nb-NO" smtClean="0"/>
              <a:t>29.10.2025</a:t>
            </a:fld>
            <a:endParaRPr lang="nb-NO" dirty="0"/>
          </a:p>
        </p:txBody>
      </p:sp>
      <p:sp>
        <p:nvSpPr>
          <p:cNvPr id="5" name="Plassholder for bunntekst 4">
            <a:extLst>
              <a:ext uri="{FF2B5EF4-FFF2-40B4-BE49-F238E27FC236}">
                <a16:creationId xmlns:a16="http://schemas.microsoft.com/office/drawing/2014/main" id="{BF26BCF2-BF13-78A8-38A6-6FE7B032C3F2}"/>
              </a:ext>
            </a:extLst>
          </p:cNvPr>
          <p:cNvSpPr>
            <a:spLocks noGrp="1"/>
          </p:cNvSpPr>
          <p:nvPr>
            <p:ph type="ftr" sz="quarter" idx="3"/>
          </p:nvPr>
        </p:nvSpPr>
        <p:spPr>
          <a:xfrm>
            <a:off x="3562350" y="6348715"/>
            <a:ext cx="5067300" cy="153889"/>
          </a:xfrm>
          <a:prstGeom prst="rect">
            <a:avLst/>
          </a:prstGeom>
        </p:spPr>
        <p:txBody>
          <a:bodyPr vert="horz" lIns="0" tIns="0" rIns="0" bIns="0" rtlCol="0" anchor="t" anchorCtr="0">
            <a:noAutofit/>
          </a:bodyPr>
          <a:lstStyle>
            <a:lvl1pPr algn="ctr">
              <a:defRPr sz="1000">
                <a:solidFill>
                  <a:schemeClr val="accent1"/>
                </a:solidFill>
                <a:latin typeface="+mj-lt"/>
              </a:defRPr>
            </a:lvl1pPr>
          </a:lstStyle>
          <a:p>
            <a:endParaRPr lang="nb-NO" dirty="0"/>
          </a:p>
        </p:txBody>
      </p:sp>
      <p:sp>
        <p:nvSpPr>
          <p:cNvPr id="6" name="Plassholder for lysbildenummer 5">
            <a:extLst>
              <a:ext uri="{FF2B5EF4-FFF2-40B4-BE49-F238E27FC236}">
                <a16:creationId xmlns:a16="http://schemas.microsoft.com/office/drawing/2014/main" id="{377FA799-8EE6-52E9-3D45-86CA6A6A2AB8}"/>
              </a:ext>
            </a:extLst>
          </p:cNvPr>
          <p:cNvSpPr>
            <a:spLocks noGrp="1"/>
          </p:cNvSpPr>
          <p:nvPr>
            <p:ph type="sldNum" sz="quarter" idx="4"/>
          </p:nvPr>
        </p:nvSpPr>
        <p:spPr>
          <a:xfrm>
            <a:off x="10792460" y="6348715"/>
            <a:ext cx="391477" cy="153889"/>
          </a:xfrm>
          <a:prstGeom prst="rect">
            <a:avLst/>
          </a:prstGeom>
        </p:spPr>
        <p:txBody>
          <a:bodyPr vert="horz" lIns="0" tIns="0" rIns="0" bIns="0" rtlCol="0" anchor="t" anchorCtr="0">
            <a:noAutofit/>
          </a:bodyPr>
          <a:lstStyle>
            <a:lvl1pPr algn="r">
              <a:defRPr sz="1000">
                <a:solidFill>
                  <a:schemeClr val="accent1"/>
                </a:solidFill>
                <a:latin typeface="Inter Medium" panose="02000603000000020004" pitchFamily="2" charset="0"/>
                <a:ea typeface="Inter Medium" panose="02000603000000020004" pitchFamily="2" charset="0"/>
                <a:cs typeface="Inter Medium" panose="02000603000000020004" pitchFamily="2" charset="0"/>
              </a:defRPr>
            </a:lvl1pPr>
          </a:lstStyle>
          <a:p>
            <a:fld id="{BE2ACD00-28B2-4D17-A930-2C9F8441C7CA}" type="slidenum">
              <a:rPr lang="nb-NO" smtClean="0"/>
              <a:pPr/>
              <a:t>‹#›</a:t>
            </a:fld>
            <a:endParaRPr lang="nb-NO" dirty="0"/>
          </a:p>
        </p:txBody>
      </p:sp>
      <p:pic>
        <p:nvPicPr>
          <p:cNvPr id="14" name="Logo">
            <a:extLst>
              <a:ext uri="{FF2B5EF4-FFF2-40B4-BE49-F238E27FC236}">
                <a16:creationId xmlns:a16="http://schemas.microsoft.com/office/drawing/2014/main" id="{82BD807B-F445-55C1-53A2-E0144038F6CA}"/>
              </a:ext>
              <a:ext uri="{C183D7F6-B498-43B3-948B-1728B52AA6E4}">
                <adec:decorative xmlns:adec="http://schemas.microsoft.com/office/drawing/2017/decorative" val="1"/>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032363" y="6364781"/>
            <a:ext cx="558200" cy="113808"/>
          </a:xfrm>
          <a:prstGeom prst="rect">
            <a:avLst/>
          </a:prstGeom>
        </p:spPr>
      </p:pic>
      <p:sp>
        <p:nvSpPr>
          <p:cNvPr id="7" name="FontEmbed">
            <a:extLst>
              <a:ext uri="{FF2B5EF4-FFF2-40B4-BE49-F238E27FC236}">
                <a16:creationId xmlns:a16="http://schemas.microsoft.com/office/drawing/2014/main" id="{D4329A7F-131B-ABEB-EF2C-D071C6E8BA96}"/>
              </a:ext>
            </a:extLst>
          </p:cNvPr>
          <p:cNvSpPr txBox="1"/>
          <p:nvPr userDrawn="1"/>
        </p:nvSpPr>
        <p:spPr>
          <a:xfrm>
            <a:off x="12267398" y="110691"/>
            <a:ext cx="1578543" cy="76944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spAutoFit/>
          </a:bodyPr>
          <a:lstStyle/>
          <a:p>
            <a:pPr algn="l"/>
            <a:r>
              <a:rPr lang="en-US" sz="1000" dirty="0">
                <a:solidFill>
                  <a:schemeClr val="accent1"/>
                </a:solidFill>
              </a:rPr>
              <a:t>Inter Regular</a:t>
            </a:r>
          </a:p>
          <a:p>
            <a:pPr algn="l"/>
            <a:r>
              <a:rPr lang="en-US" sz="1000" b="0" dirty="0">
                <a:solidFill>
                  <a:schemeClr val="accent1"/>
                </a:solidFill>
                <a:latin typeface="Inter SemiBold" panose="02000703000000020004" pitchFamily="2" charset="0"/>
                <a:ea typeface="Inter SemiBold" panose="02000703000000020004" pitchFamily="2" charset="0"/>
                <a:cs typeface="Inter SemiBold" panose="02000703000000020004" pitchFamily="2" charset="0"/>
              </a:rPr>
              <a:t>Inter </a:t>
            </a:r>
            <a:r>
              <a:rPr lang="en-US" sz="1000" b="0" dirty="0" err="1">
                <a:solidFill>
                  <a:schemeClr val="accent1"/>
                </a:solidFill>
                <a:latin typeface="Inter SemiBold" panose="02000703000000020004" pitchFamily="2" charset="0"/>
                <a:ea typeface="Inter SemiBold" panose="02000703000000020004" pitchFamily="2" charset="0"/>
                <a:cs typeface="Inter SemiBold" panose="02000703000000020004" pitchFamily="2" charset="0"/>
              </a:rPr>
              <a:t>SemiBold</a:t>
            </a:r>
            <a:endParaRPr lang="en-US" sz="1000" b="0" dirty="0">
              <a:solidFill>
                <a:schemeClr val="accent1"/>
              </a:solidFill>
              <a:latin typeface="Inter SemiBold" panose="02000703000000020004" pitchFamily="2" charset="0"/>
              <a:ea typeface="Inter SemiBold" panose="02000703000000020004" pitchFamily="2" charset="0"/>
              <a:cs typeface="Inter SemiBold" panose="02000703000000020004" pitchFamily="2" charset="0"/>
            </a:endParaRPr>
          </a:p>
          <a:p>
            <a:pPr algn="l"/>
            <a:r>
              <a:rPr lang="en-US" sz="1000" i="1" dirty="0">
                <a:solidFill>
                  <a:schemeClr val="accent1"/>
                </a:solidFill>
              </a:rPr>
              <a:t>Inter Italic</a:t>
            </a:r>
          </a:p>
          <a:p>
            <a:pPr algn="l"/>
            <a:r>
              <a:rPr lang="en-US" sz="1000" dirty="0">
                <a:solidFill>
                  <a:schemeClr val="accent1"/>
                </a:solidFill>
                <a:latin typeface="Inter Medium" panose="02000603000000020004" pitchFamily="2" charset="0"/>
                <a:ea typeface="Inter Medium" panose="02000603000000020004" pitchFamily="2" charset="0"/>
                <a:cs typeface="Inter Medium" panose="02000603000000020004" pitchFamily="2" charset="0"/>
              </a:rPr>
              <a:t>Inter Medium</a:t>
            </a:r>
          </a:p>
          <a:p>
            <a:pPr algn="l"/>
            <a:r>
              <a:rPr lang="en-US" sz="1000" dirty="0">
                <a:solidFill>
                  <a:schemeClr val="accent1"/>
                </a:solidFill>
                <a:latin typeface="Brockmann" pitchFamily="50" charset="0"/>
              </a:rPr>
              <a:t>Brockmann	</a:t>
            </a:r>
            <a:endParaRPr lang="nb-NO" sz="1000" dirty="0" err="1">
              <a:solidFill>
                <a:schemeClr val="accent1"/>
              </a:solidFill>
              <a:latin typeface="Brockmann" pitchFamily="50" charset="0"/>
            </a:endParaRPr>
          </a:p>
        </p:txBody>
      </p:sp>
    </p:spTree>
    <p:extLst>
      <p:ext uri="{BB962C8B-B14F-4D97-AF65-F5344CB8AC3E}">
        <p14:creationId xmlns:p14="http://schemas.microsoft.com/office/powerpoint/2010/main" val="1874361919"/>
      </p:ext>
    </p:extLst>
  </p:cSld>
  <p:clrMap bg1="lt1" tx1="dk1" bg2="lt2" tx2="dk2" accent1="accent1" accent2="accent2" accent3="accent3" accent4="accent4" accent5="accent5" accent6="accent6" hlink="hlink" folHlink="folHlink"/>
  <p:sldLayoutIdLst>
    <p:sldLayoutId id="2147483676" r:id="rId1"/>
    <p:sldLayoutId id="2147483649" r:id="rId2"/>
    <p:sldLayoutId id="2147483677" r:id="rId3"/>
    <p:sldLayoutId id="2147483652" r:id="rId4"/>
    <p:sldLayoutId id="2147483650" r:id="rId5"/>
    <p:sldLayoutId id="2147483657" r:id="rId6"/>
    <p:sldLayoutId id="2147483658" r:id="rId7"/>
    <p:sldLayoutId id="2147483660" r:id="rId8"/>
    <p:sldLayoutId id="2147483661" r:id="rId9"/>
    <p:sldLayoutId id="2147483662" r:id="rId10"/>
    <p:sldLayoutId id="2147483663" r:id="rId11"/>
    <p:sldLayoutId id="2147483666" r:id="rId12"/>
    <p:sldLayoutId id="2147483651" r:id="rId13"/>
    <p:sldLayoutId id="2147483659" r:id="rId14"/>
    <p:sldLayoutId id="2147483668" r:id="rId15"/>
    <p:sldLayoutId id="2147483671" r:id="rId16"/>
    <p:sldLayoutId id="2147483672" r:id="rId17"/>
    <p:sldLayoutId id="2147483678" r:id="rId18"/>
    <p:sldLayoutId id="2147483675" r:id="rId19"/>
    <p:sldLayoutId id="2147483679" r:id="rId20"/>
  </p:sldLayoutIdLst>
  <p:hf hdr="0" ftr="0" dt="0"/>
  <p:txStyles>
    <p:titleStyle>
      <a:lvl1pPr algn="l" defTabSz="914400" rtl="0" eaLnBrk="1" fontAlgn="ctr" latinLnBrk="0" hangingPunct="1">
        <a:lnSpc>
          <a:spcPct val="100000"/>
        </a:lnSpc>
        <a:spcBef>
          <a:spcPct val="0"/>
        </a:spcBef>
        <a:buNone/>
        <a:defRPr sz="2500" kern="1200">
          <a:solidFill>
            <a:schemeClr val="accent1"/>
          </a:solidFill>
          <a:latin typeface="+mj-lt"/>
          <a:ea typeface="+mj-ea"/>
          <a:cs typeface="+mj-cs"/>
        </a:defRPr>
      </a:lvl1pPr>
    </p:titleStyle>
    <p:bodyStyle>
      <a:lvl1pPr marL="158400" indent="-158400" algn="l" defTabSz="914400" rtl="0" eaLnBrk="1" fontAlgn="ctr" latinLnBrk="0" hangingPunct="1">
        <a:lnSpc>
          <a:spcPct val="111000"/>
        </a:lnSpc>
        <a:spcBef>
          <a:spcPts val="0"/>
        </a:spcBef>
        <a:buSzPct val="120000"/>
        <a:buFont typeface="Arial" panose="020B0604020202020204" pitchFamily="34" charset="0"/>
        <a:buChar char="•"/>
        <a:defRPr sz="1500" kern="1200">
          <a:solidFill>
            <a:schemeClr val="tx1"/>
          </a:solidFill>
          <a:latin typeface="+mn-lt"/>
          <a:ea typeface="+mn-ea"/>
          <a:cs typeface="+mn-cs"/>
        </a:defRPr>
      </a:lvl1pPr>
      <a:lvl2pPr marL="316800" indent="-157957" algn="l" defTabSz="914400" rtl="0" eaLnBrk="1" fontAlgn="ctr" latinLnBrk="0" hangingPunct="1">
        <a:lnSpc>
          <a:spcPct val="111000"/>
        </a:lnSpc>
        <a:spcBef>
          <a:spcPts val="0"/>
        </a:spcBef>
        <a:buFont typeface="Inter" panose="02000503000000020004" pitchFamily="2" charset="0"/>
        <a:buChar char="-"/>
        <a:defRPr sz="1500" kern="1200">
          <a:solidFill>
            <a:schemeClr val="tx1"/>
          </a:solidFill>
          <a:latin typeface="+mn-lt"/>
          <a:ea typeface="+mn-ea"/>
          <a:cs typeface="+mn-cs"/>
        </a:defRPr>
      </a:lvl2pPr>
      <a:lvl3pPr marL="475200" indent="-158400" algn="l" defTabSz="914400" rtl="0" eaLnBrk="1" fontAlgn="ctr" latinLnBrk="0" hangingPunct="1">
        <a:lnSpc>
          <a:spcPct val="111000"/>
        </a:lnSpc>
        <a:spcBef>
          <a:spcPts val="0"/>
        </a:spcBef>
        <a:buSzPct val="80000"/>
        <a:buFont typeface="Courier New" panose="02070309020205020404" pitchFamily="49" charset="0"/>
        <a:buChar char="o"/>
        <a:defRPr sz="1500" kern="1200">
          <a:solidFill>
            <a:schemeClr val="tx1"/>
          </a:solidFill>
          <a:latin typeface="+mn-lt"/>
          <a:ea typeface="+mn-ea"/>
          <a:cs typeface="+mn-cs"/>
        </a:defRPr>
      </a:lvl3pPr>
      <a:lvl4pPr marL="0" indent="0" algn="l" defTabSz="914400" rtl="0" eaLnBrk="1" fontAlgn="ctr" latinLnBrk="0" hangingPunct="1">
        <a:lnSpc>
          <a:spcPct val="111000"/>
        </a:lnSpc>
        <a:spcBef>
          <a:spcPts val="1000"/>
        </a:spcBef>
        <a:spcAft>
          <a:spcPts val="900"/>
        </a:spcAft>
        <a:buFont typeface="Arial" panose="020B0604020202020204" pitchFamily="34" charset="0"/>
        <a:buNone/>
        <a:defRPr sz="1750" kern="1200">
          <a:solidFill>
            <a:schemeClr val="accent1"/>
          </a:solidFill>
          <a:latin typeface="Inter Medium" panose="02000503000000020004" pitchFamily="2" charset="0"/>
          <a:ea typeface="Inter Medium" panose="02000503000000020004" pitchFamily="2" charset="0"/>
          <a:cs typeface="+mn-cs"/>
        </a:defRPr>
      </a:lvl4pPr>
      <a:lvl5pPr marL="0" indent="0" algn="l" defTabSz="914400" rtl="0" eaLnBrk="1" fontAlgn="ctr" latinLnBrk="0" hangingPunct="1">
        <a:lnSpc>
          <a:spcPct val="111000"/>
        </a:lnSpc>
        <a:spcBef>
          <a:spcPts val="0"/>
        </a:spcBef>
        <a:buFont typeface="Arial" panose="020B0604020202020204" pitchFamily="34" charset="0"/>
        <a:buNone/>
        <a:defRPr sz="900" kern="1200">
          <a:solidFill>
            <a:schemeClr val="tx1"/>
          </a:solidFill>
          <a:latin typeface="+mn-lt"/>
          <a:ea typeface="+mn-ea"/>
          <a:cs typeface="+mn-cs"/>
        </a:defRPr>
      </a:lvl5pPr>
      <a:lvl6pPr marL="25146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fontAlgn="ctr"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fontAlgn="ctr" latinLnBrk="0" hangingPunct="1">
        <a:defRPr sz="1200" kern="1200">
          <a:solidFill>
            <a:schemeClr val="tx1"/>
          </a:solidFill>
          <a:latin typeface="+mn-lt"/>
          <a:ea typeface="+mn-ea"/>
          <a:cs typeface="+mn-cs"/>
        </a:defRPr>
      </a:lvl1pPr>
      <a:lvl2pPr marL="457200" algn="l" defTabSz="914400" rtl="0" eaLnBrk="1" fontAlgn="ctr" latinLnBrk="0" hangingPunct="1">
        <a:defRPr sz="1200" kern="1200">
          <a:solidFill>
            <a:schemeClr val="tx1"/>
          </a:solidFill>
          <a:latin typeface="+mn-lt"/>
          <a:ea typeface="+mn-ea"/>
          <a:cs typeface="+mn-cs"/>
        </a:defRPr>
      </a:lvl2pPr>
      <a:lvl3pPr marL="914400" algn="l" defTabSz="914400" rtl="0" eaLnBrk="1" fontAlgn="ctr" latinLnBrk="0" hangingPunct="1">
        <a:defRPr sz="1200" kern="1200">
          <a:solidFill>
            <a:schemeClr val="tx1"/>
          </a:solidFill>
          <a:latin typeface="+mn-lt"/>
          <a:ea typeface="+mn-ea"/>
          <a:cs typeface="+mn-cs"/>
        </a:defRPr>
      </a:lvl3pPr>
      <a:lvl4pPr marL="1371600" algn="l" defTabSz="914400" rtl="0" eaLnBrk="1" fontAlgn="ctr" latinLnBrk="0" hangingPunct="1">
        <a:defRPr sz="1200" kern="1200">
          <a:solidFill>
            <a:schemeClr val="tx1"/>
          </a:solidFill>
          <a:latin typeface="+mn-lt"/>
          <a:ea typeface="+mn-ea"/>
          <a:cs typeface="+mn-cs"/>
        </a:defRPr>
      </a:lvl4pPr>
      <a:lvl5pPr marL="1828800" algn="l" defTabSz="914400" rtl="0" eaLnBrk="1" fontAlgn="ctr" latinLnBrk="0" hangingPunct="1">
        <a:defRPr sz="1200" kern="1200">
          <a:solidFill>
            <a:schemeClr val="tx1"/>
          </a:solidFill>
          <a:latin typeface="+mn-lt"/>
          <a:ea typeface="+mn-ea"/>
          <a:cs typeface="+mn-cs"/>
        </a:defRPr>
      </a:lvl5pPr>
      <a:lvl6pPr marL="2286000" algn="l" defTabSz="914400" rtl="0" eaLnBrk="1" fontAlgn="ctr" latinLnBrk="0" hangingPunct="1">
        <a:defRPr sz="1200" kern="1200">
          <a:solidFill>
            <a:schemeClr val="tx1"/>
          </a:solidFill>
          <a:latin typeface="+mn-lt"/>
          <a:ea typeface="+mn-ea"/>
          <a:cs typeface="+mn-cs"/>
        </a:defRPr>
      </a:lvl6pPr>
      <a:lvl7pPr marL="2743200" algn="l" defTabSz="914400" rtl="0" eaLnBrk="1" fontAlgn="ctr" latinLnBrk="0" hangingPunct="1">
        <a:defRPr sz="1200" kern="1200">
          <a:solidFill>
            <a:schemeClr val="tx1"/>
          </a:solidFill>
          <a:latin typeface="+mn-lt"/>
          <a:ea typeface="+mn-ea"/>
          <a:cs typeface="+mn-cs"/>
        </a:defRPr>
      </a:lvl7pPr>
      <a:lvl8pPr marL="3200400" algn="l" defTabSz="914400" rtl="0" eaLnBrk="1" fontAlgn="ctr" latinLnBrk="0" hangingPunct="1">
        <a:defRPr sz="1200" kern="1200">
          <a:solidFill>
            <a:schemeClr val="tx1"/>
          </a:solidFill>
          <a:latin typeface="+mn-lt"/>
          <a:ea typeface="+mn-ea"/>
          <a:cs typeface="+mn-cs"/>
        </a:defRPr>
      </a:lvl8pPr>
      <a:lvl9pPr marL="3657600" algn="l" defTabSz="914400" rtl="0" eaLnBrk="1" fontAlgn="ctr"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2" userDrawn="1">
          <p15:clr>
            <a:srgbClr val="F26B43"/>
          </p15:clr>
        </p15:guide>
        <p15:guide id="2" pos="3840" userDrawn="1">
          <p15:clr>
            <a:srgbClr val="F26B43"/>
          </p15:clr>
        </p15:guide>
        <p15:guide id="3" pos="320" userDrawn="1">
          <p15:clr>
            <a:srgbClr val="9FCC3B"/>
          </p15:clr>
        </p15:guide>
        <p15:guide id="4" pos="649" userDrawn="1">
          <p15:clr>
            <a:srgbClr val="F26B43"/>
          </p15:clr>
        </p15:guide>
        <p15:guide id="5" pos="2244" userDrawn="1">
          <p15:clr>
            <a:srgbClr val="F26B43"/>
          </p15:clr>
        </p15:guide>
        <p15:guide id="6" pos="3597" userDrawn="1">
          <p15:clr>
            <a:srgbClr val="F26B43"/>
          </p15:clr>
        </p15:guide>
        <p15:guide id="7" pos="4083" userDrawn="1">
          <p15:clr>
            <a:srgbClr val="F26B43"/>
          </p15:clr>
        </p15:guide>
        <p15:guide id="8" pos="7045" userDrawn="1">
          <p15:clr>
            <a:srgbClr val="F26B43"/>
          </p15:clr>
        </p15:guide>
        <p15:guide id="9" orient="horz" pos="2153" userDrawn="1">
          <p15:clr>
            <a:srgbClr val="F26B43"/>
          </p15:clr>
        </p15:guide>
        <p15:guide id="10" orient="horz" pos="923" userDrawn="1">
          <p15:clr>
            <a:srgbClr val="F26B43"/>
          </p15:clr>
        </p15:guide>
        <p15:guide id="11" orient="horz" pos="1333" userDrawn="1">
          <p15:clr>
            <a:srgbClr val="F26B43"/>
          </p15:clr>
        </p15:guide>
        <p15:guide id="12" orient="horz" pos="1743" userDrawn="1">
          <p15:clr>
            <a:srgbClr val="F26B43"/>
          </p15:clr>
        </p15:guide>
        <p15:guide id="13" orient="horz" pos="2570" userDrawn="1">
          <p15:clr>
            <a:srgbClr val="F26B43"/>
          </p15:clr>
        </p15:guide>
        <p15:guide id="14" orient="horz" pos="2980" userDrawn="1">
          <p15:clr>
            <a:srgbClr val="F26B43"/>
          </p15:clr>
        </p15:guide>
        <p15:guide id="15" orient="horz" pos="3390" userDrawn="1">
          <p15:clr>
            <a:srgbClr val="F26B43"/>
          </p15:clr>
        </p15:guide>
        <p15:guide id="16" orient="horz" pos="3806" userDrawn="1">
          <p15:clr>
            <a:srgbClr val="F26B43"/>
          </p15:clr>
        </p15:guide>
        <p15:guide id="17" orient="horz" pos="4080" userDrawn="1">
          <p15:clr>
            <a:srgbClr val="9FCC3B"/>
          </p15:clr>
        </p15:guide>
        <p15:guide id="18" orient="horz" pos="240" userDrawn="1">
          <p15:clr>
            <a:srgbClr val="9FCC3B"/>
          </p15:clr>
        </p15:guide>
        <p15:guide id="19" pos="7360" userDrawn="1">
          <p15:clr>
            <a:srgbClr val="9FCC3B"/>
          </p15:clr>
        </p15:guide>
        <p15:guide id="20" pos="545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informasjonslaget@fintlabs.no" TargetMode="External"/><Relationship Id="rId2" Type="http://schemas.openxmlformats.org/officeDocument/2006/relationships/hyperlink" Target="https://eur05.safelinks.protection.outlook.com/?url=https%3A%2F%2Fnovari-iks.atlassian.net%2Fwiki%2Fspaces%2Finformasjonsmodellen%2Fpages%2F1697120257%2Fv3.21.0&amp;data=05%7C02%7Cmaria.kristoffersen%40novari.no%7Cd34c02bc0fcb40fdfb5e08de116412ce%7C7a9b9be617a94bbdbd7fa1ed06b90709%7C0%7C0%7C638967318666060893%7CUnknown%7CTWFpbGZsb3d8eyJFbXB0eU1hcGkiOnRydWUsIlYiOiIwLjAuMDAwMCIsIlAiOiJXaW4zMiIsIkFOIjoiTWFpbCIsIldUIjoyfQ%3D%3D%7C0%7C%7C%7C&amp;sdata=I%2BBx2IxThwPaRfdkj%2FIovhR5ciV%2BQO1VMME5movuZ5Y%3D&amp;reserved=0"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novari-iks.atlassian.net/wiki/spaces/informasjonsmodellen/pages/1430913062/Release+notes+v4.0" TargetMode="External"/><Relationship Id="rId2" Type="http://schemas.openxmlformats.org/officeDocument/2006/relationships/hyperlink" Target="https://novari-iks.atlassian.net/wiki/spaces/informasjonsmodellen/pages/1632960590/Oppgradere+til+versjon+4+av+FINT+informasjonsmodell" TargetMode="Externa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F6E98DDF-52CB-395C-FA18-030EEA07B6EF}"/>
              </a:ext>
            </a:extLst>
          </p:cNvPr>
          <p:cNvSpPr>
            <a:spLocks noGrp="1"/>
          </p:cNvSpPr>
          <p:nvPr>
            <p:ph type="ctrTitle"/>
          </p:nvPr>
        </p:nvSpPr>
        <p:spPr>
          <a:xfrm>
            <a:off x="1029493" y="2120633"/>
            <a:ext cx="8804619" cy="1846659"/>
          </a:xfrm>
        </p:spPr>
        <p:txBody>
          <a:bodyPr/>
          <a:lstStyle/>
          <a:p>
            <a:r>
              <a:rPr lang="nb-NO" sz="4000" dirty="0"/>
              <a:t>Statusmøte </a:t>
            </a:r>
            <a:br>
              <a:rPr lang="nb-NO" sz="4000" dirty="0"/>
            </a:br>
            <a:r>
              <a:rPr lang="nb-NO" sz="4000" dirty="0"/>
              <a:t>Informasjonsmodell v.4. </a:t>
            </a:r>
          </a:p>
        </p:txBody>
      </p:sp>
      <p:sp>
        <p:nvSpPr>
          <p:cNvPr id="7" name="Undertittel 6">
            <a:extLst>
              <a:ext uri="{FF2B5EF4-FFF2-40B4-BE49-F238E27FC236}">
                <a16:creationId xmlns:a16="http://schemas.microsoft.com/office/drawing/2014/main" id="{4A46942D-7CC9-445F-1DAE-8529D705DC4B}"/>
              </a:ext>
            </a:extLst>
          </p:cNvPr>
          <p:cNvSpPr>
            <a:spLocks noGrp="1"/>
          </p:cNvSpPr>
          <p:nvPr>
            <p:ph type="subTitle" idx="1"/>
          </p:nvPr>
        </p:nvSpPr>
        <p:spPr>
          <a:xfrm>
            <a:off x="1018984" y="824705"/>
            <a:ext cx="4684714" cy="384721"/>
          </a:xfrm>
        </p:spPr>
        <p:txBody>
          <a:bodyPr/>
          <a:lstStyle/>
          <a:p>
            <a:r>
              <a:rPr lang="nb-NO" dirty="0"/>
              <a:t>16.10.25/Teams</a:t>
            </a:r>
          </a:p>
        </p:txBody>
      </p:sp>
      <p:sp>
        <p:nvSpPr>
          <p:cNvPr id="8" name="Plassholder for lysbildenummer 7">
            <a:extLst>
              <a:ext uri="{FF2B5EF4-FFF2-40B4-BE49-F238E27FC236}">
                <a16:creationId xmlns:a16="http://schemas.microsoft.com/office/drawing/2014/main" id="{E096D3B8-A2D2-D945-F276-AF1F38E5F03C}"/>
              </a:ext>
            </a:extLst>
          </p:cNvPr>
          <p:cNvSpPr>
            <a:spLocks noGrp="1"/>
          </p:cNvSpPr>
          <p:nvPr>
            <p:ph type="sldNum" sz="quarter" idx="12"/>
          </p:nvPr>
        </p:nvSpPr>
        <p:spPr/>
        <p:txBody>
          <a:bodyPr/>
          <a:lstStyle/>
          <a:p>
            <a:fld id="{BE2ACD00-28B2-4D17-A930-2C9F8441C7CA}" type="slidenum">
              <a:rPr lang="nb-NO" smtClean="0"/>
              <a:pPr/>
              <a:t>1</a:t>
            </a:fld>
            <a:endParaRPr lang="nb-NO"/>
          </a:p>
        </p:txBody>
      </p:sp>
    </p:spTree>
    <p:extLst>
      <p:ext uri="{BB962C8B-B14F-4D97-AF65-F5344CB8AC3E}">
        <p14:creationId xmlns:p14="http://schemas.microsoft.com/office/powerpoint/2010/main" val="1397606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475572B-E43B-7410-75CC-071D9C0C5F9F}"/>
              </a:ext>
            </a:extLst>
          </p:cNvPr>
          <p:cNvSpPr>
            <a:spLocks noGrp="1"/>
          </p:cNvSpPr>
          <p:nvPr>
            <p:ph type="title"/>
          </p:nvPr>
        </p:nvSpPr>
        <p:spPr>
          <a:xfrm>
            <a:off x="701264" y="847795"/>
            <a:ext cx="4680744" cy="769442"/>
          </a:xfrm>
        </p:spPr>
        <p:txBody>
          <a:bodyPr/>
          <a:lstStyle/>
          <a:p>
            <a:r>
              <a:rPr lang="nb-NO" sz="2400" dirty="0"/>
              <a:t>Tiltak for oppdatering av IDM-løsning</a:t>
            </a:r>
            <a:endParaRPr lang="nb-NO" dirty="0"/>
          </a:p>
        </p:txBody>
      </p:sp>
      <p:sp>
        <p:nvSpPr>
          <p:cNvPr id="4" name="Plassholder for innhold 3">
            <a:extLst>
              <a:ext uri="{FF2B5EF4-FFF2-40B4-BE49-F238E27FC236}">
                <a16:creationId xmlns:a16="http://schemas.microsoft.com/office/drawing/2014/main" id="{76737E5F-2BE4-A090-5399-0F2053C43710}"/>
              </a:ext>
            </a:extLst>
          </p:cNvPr>
          <p:cNvSpPr>
            <a:spLocks noGrp="1"/>
          </p:cNvSpPr>
          <p:nvPr>
            <p:ph idx="1"/>
          </p:nvPr>
        </p:nvSpPr>
        <p:spPr>
          <a:xfrm>
            <a:off x="701264" y="1988685"/>
            <a:ext cx="4795646" cy="4516684"/>
          </a:xfrm>
        </p:spPr>
        <p:txBody>
          <a:bodyPr/>
          <a:lstStyle/>
          <a:p>
            <a:r>
              <a:rPr lang="nb-NO" sz="1700" dirty="0"/>
              <a:t>Still krav til IDM-leverandør om at løsningen må oppdateres 10. mars</a:t>
            </a:r>
          </a:p>
          <a:p>
            <a:pPr marL="316800" lvl="2">
              <a:buSzPct val="120000"/>
              <a:buFont typeface="Arial" panose="020B0604020202020204" pitchFamily="34" charset="0"/>
              <a:buChar char="•"/>
            </a:pPr>
            <a:r>
              <a:rPr lang="nb-NO" sz="1700" dirty="0"/>
              <a:t>Sørg for at leverandør har tilgjengelige ressurser denne datoen</a:t>
            </a:r>
          </a:p>
          <a:p>
            <a:pPr marL="316800" lvl="2">
              <a:buSzPct val="120000"/>
              <a:buFont typeface="Arial" panose="020B0604020202020204" pitchFamily="34" charset="0"/>
              <a:buChar char="•"/>
            </a:pPr>
            <a:endParaRPr lang="nb-NO" sz="1700" dirty="0"/>
          </a:p>
          <a:p>
            <a:r>
              <a:rPr lang="nb-NO" sz="1700" dirty="0"/>
              <a:t>Følg opp interne systemeiere/driftsansvarlige for egenutviklede løsninger</a:t>
            </a:r>
          </a:p>
          <a:p>
            <a:pPr marL="316800" lvl="2">
              <a:buSzPct val="120000"/>
              <a:buFont typeface="Arial" panose="020B0604020202020204" pitchFamily="34" charset="0"/>
              <a:buChar char="•"/>
            </a:pPr>
            <a:r>
              <a:rPr lang="nb-NO" sz="1700" dirty="0"/>
              <a:t>Sørg for at dere ikke er ressurssårbare på omleggingsdatoen 10 mars. </a:t>
            </a:r>
          </a:p>
          <a:p>
            <a:pPr marL="316800" lvl="2">
              <a:buSzPct val="120000"/>
              <a:buFont typeface="Arial" panose="020B0604020202020204" pitchFamily="34" charset="0"/>
              <a:buChar char="•"/>
            </a:pPr>
            <a:endParaRPr lang="nb-NO" sz="1700" dirty="0"/>
          </a:p>
          <a:p>
            <a:r>
              <a:rPr lang="nb-NO" sz="1700" dirty="0">
                <a:solidFill>
                  <a:schemeClr val="tx2"/>
                </a:solidFill>
              </a:rPr>
              <a:t>Pålegg: </a:t>
            </a:r>
            <a:r>
              <a:rPr lang="nb-NO" sz="1700" dirty="0"/>
              <a:t>stans datainnhenting mot FINT i oppgitt </a:t>
            </a:r>
            <a:r>
              <a:rPr lang="nb-NO" sz="1700" dirty="0" err="1"/>
              <a:t>vedlikeholdsvindu</a:t>
            </a:r>
            <a:r>
              <a:rPr lang="nb-NO" sz="1700" dirty="0"/>
              <a:t> (endelig dato kommer)</a:t>
            </a:r>
            <a:br>
              <a:rPr lang="nb-NO" sz="1700" dirty="0"/>
            </a:br>
            <a:endParaRPr lang="nb-NO" sz="1700" dirty="0"/>
          </a:p>
          <a:p>
            <a:r>
              <a:rPr lang="nb-NO" sz="1700" dirty="0"/>
              <a:t>Informer systemeiere og leverandører</a:t>
            </a:r>
          </a:p>
          <a:p>
            <a:endParaRPr lang="nb-NO" dirty="0"/>
          </a:p>
        </p:txBody>
      </p:sp>
      <p:sp>
        <p:nvSpPr>
          <p:cNvPr id="5" name="Plassholder for innhold 4">
            <a:extLst>
              <a:ext uri="{FF2B5EF4-FFF2-40B4-BE49-F238E27FC236}">
                <a16:creationId xmlns:a16="http://schemas.microsoft.com/office/drawing/2014/main" id="{E027FFFF-4740-87F5-DDC1-4D0C86E8304D}"/>
              </a:ext>
            </a:extLst>
          </p:cNvPr>
          <p:cNvSpPr>
            <a:spLocks noGrp="1"/>
          </p:cNvSpPr>
          <p:nvPr>
            <p:ph sz="quarter" idx="16"/>
          </p:nvPr>
        </p:nvSpPr>
        <p:spPr>
          <a:xfrm>
            <a:off x="6481763" y="2115344"/>
            <a:ext cx="5201444" cy="3360546"/>
          </a:xfrm>
        </p:spPr>
        <p:txBody>
          <a:bodyPr/>
          <a:lstStyle/>
          <a:p>
            <a:pPr marL="158400" lvl="1" indent="-158400">
              <a:buSzPct val="120000"/>
              <a:buFont typeface="Arial" panose="020B0604020202020204" pitchFamily="34" charset="0"/>
              <a:buChar char="•"/>
            </a:pPr>
            <a:r>
              <a:rPr lang="nb-NO" sz="1700" dirty="0"/>
              <a:t>Vigo BAS: sett agenten på pause under oppdateringen, og gjenoppta drift når </a:t>
            </a:r>
            <a:r>
              <a:rPr lang="nb-NO" sz="1700" dirty="0" err="1"/>
              <a:t>vedlikeholdsvinduet</a:t>
            </a:r>
            <a:r>
              <a:rPr lang="nb-NO" sz="1700" dirty="0"/>
              <a:t> er over. </a:t>
            </a:r>
          </a:p>
          <a:p>
            <a:pPr marL="158400" lvl="1" indent="-158400">
              <a:buSzPct val="120000"/>
              <a:buFont typeface="Arial" panose="020B0604020202020204" pitchFamily="34" charset="0"/>
              <a:buChar char="•"/>
            </a:pPr>
            <a:endParaRPr lang="nb-NO" sz="1700" dirty="0"/>
          </a:p>
          <a:p>
            <a:pPr marL="158400" lvl="1" indent="-158400">
              <a:buSzPct val="120000"/>
              <a:buFont typeface="Arial" panose="020B0604020202020204" pitchFamily="34" charset="0"/>
              <a:buChar char="•"/>
            </a:pPr>
            <a:r>
              <a:rPr lang="nb-NO" sz="1700" dirty="0"/>
              <a:t>Andre IDM-løsninger: følg leverandørens eller deres interne prosedyre for oppgradering og midlertidig datastans. </a:t>
            </a:r>
          </a:p>
          <a:p>
            <a:pPr marL="158400" lvl="1" indent="-158400">
              <a:buSzPct val="120000"/>
              <a:buFont typeface="Arial" panose="020B0604020202020204" pitchFamily="34" charset="0"/>
              <a:buChar char="•"/>
            </a:pPr>
            <a:endParaRPr lang="nb-NO" sz="1700" dirty="0"/>
          </a:p>
          <a:p>
            <a:pPr marL="158400" lvl="1" indent="-158400">
              <a:buSzPct val="120000"/>
              <a:buFont typeface="Arial" panose="020B0604020202020204" pitchFamily="34" charset="0"/>
              <a:buChar char="•"/>
            </a:pPr>
            <a:r>
              <a:rPr lang="nb-NO" sz="1700" dirty="0"/>
              <a:t>Test dataflyt i testmiljø før tjenesten startes opp igjen</a:t>
            </a:r>
          </a:p>
          <a:p>
            <a:endParaRPr lang="nb-NO" dirty="0"/>
          </a:p>
        </p:txBody>
      </p:sp>
      <p:sp>
        <p:nvSpPr>
          <p:cNvPr id="7" name="Plassholder for lysbildenummer 6">
            <a:extLst>
              <a:ext uri="{FF2B5EF4-FFF2-40B4-BE49-F238E27FC236}">
                <a16:creationId xmlns:a16="http://schemas.microsoft.com/office/drawing/2014/main" id="{9446AF8A-80F6-AE25-B4A5-D204F82B9ABB}"/>
              </a:ext>
            </a:extLst>
          </p:cNvPr>
          <p:cNvSpPr>
            <a:spLocks noGrp="1"/>
          </p:cNvSpPr>
          <p:nvPr>
            <p:ph type="sldNum" sz="quarter" idx="12"/>
          </p:nvPr>
        </p:nvSpPr>
        <p:spPr/>
        <p:txBody>
          <a:bodyPr/>
          <a:lstStyle/>
          <a:p>
            <a:fld id="{BE2ACD00-28B2-4D17-A930-2C9F8441C7CA}" type="slidenum">
              <a:rPr lang="nb-NO" smtClean="0"/>
              <a:t>10</a:t>
            </a:fld>
            <a:endParaRPr lang="nb-NO"/>
          </a:p>
        </p:txBody>
      </p:sp>
    </p:spTree>
    <p:extLst>
      <p:ext uri="{BB962C8B-B14F-4D97-AF65-F5344CB8AC3E}">
        <p14:creationId xmlns:p14="http://schemas.microsoft.com/office/powerpoint/2010/main" val="235235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B43CFE6F-69AC-7918-3257-3DE12B983111}"/>
              </a:ext>
            </a:extLst>
          </p:cNvPr>
          <p:cNvSpPr>
            <a:spLocks noGrp="1"/>
          </p:cNvSpPr>
          <p:nvPr>
            <p:ph type="sldNum" sz="quarter" idx="12"/>
          </p:nvPr>
        </p:nvSpPr>
        <p:spPr/>
        <p:txBody>
          <a:bodyPr/>
          <a:lstStyle/>
          <a:p>
            <a:fld id="{BE2ACD00-28B2-4D17-A930-2C9F8441C7CA}" type="slidenum">
              <a:rPr lang="nb-NO" smtClean="0"/>
              <a:t>11</a:t>
            </a:fld>
            <a:endParaRPr lang="nb-NO"/>
          </a:p>
        </p:txBody>
      </p:sp>
      <p:sp>
        <p:nvSpPr>
          <p:cNvPr id="5" name="Tittel 4">
            <a:extLst>
              <a:ext uri="{FF2B5EF4-FFF2-40B4-BE49-F238E27FC236}">
                <a16:creationId xmlns:a16="http://schemas.microsoft.com/office/drawing/2014/main" id="{9FC6816B-9CB0-7326-5856-7C3E82FD783B}"/>
              </a:ext>
            </a:extLst>
          </p:cNvPr>
          <p:cNvSpPr>
            <a:spLocks noGrp="1"/>
          </p:cNvSpPr>
          <p:nvPr>
            <p:ph type="title"/>
          </p:nvPr>
        </p:nvSpPr>
        <p:spPr>
          <a:xfrm>
            <a:off x="1029493" y="564015"/>
            <a:ext cx="10154444" cy="769442"/>
          </a:xfrm>
        </p:spPr>
        <p:txBody>
          <a:bodyPr/>
          <a:lstStyle/>
          <a:p>
            <a:r>
              <a:rPr lang="nb-NO" dirty="0"/>
              <a:t>Hva skjer 10 mars?</a:t>
            </a:r>
            <a:endParaRPr lang="nb-NO" sz="2000" dirty="0">
              <a:solidFill>
                <a:schemeClr val="accent3">
                  <a:lumMod val="75000"/>
                </a:schemeClr>
              </a:solidFill>
            </a:endParaRPr>
          </a:p>
        </p:txBody>
      </p:sp>
      <p:sp>
        <p:nvSpPr>
          <p:cNvPr id="6" name="Rectangle 1">
            <a:extLst>
              <a:ext uri="{FF2B5EF4-FFF2-40B4-BE49-F238E27FC236}">
                <a16:creationId xmlns:a16="http://schemas.microsoft.com/office/drawing/2014/main" id="{DD320615-0647-8F5C-D5BA-45ACE938C323}"/>
              </a:ext>
            </a:extLst>
          </p:cNvPr>
          <p:cNvSpPr>
            <a:spLocks noGrp="1" noChangeArrowheads="1"/>
          </p:cNvSpPr>
          <p:nvPr>
            <p:ph idx="1"/>
          </p:nvPr>
        </p:nvSpPr>
        <p:spPr bwMode="auto">
          <a:xfrm>
            <a:off x="1018778" y="1667141"/>
            <a:ext cx="10574337" cy="467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1800" dirty="0"/>
              <a:t>Tirsdag 10. mars 2026 settes det opp et eget </a:t>
            </a:r>
            <a:r>
              <a:rPr lang="nb-NO" sz="1800" dirty="0" err="1"/>
              <a:t>vedlikeholdsvindu</a:t>
            </a:r>
            <a:r>
              <a:rPr lang="nb-NO" sz="1800" dirty="0"/>
              <a:t> for modelloppdateringer i FINT.</a:t>
            </a:r>
          </a:p>
          <a:p>
            <a:pPr marL="0" indent="0">
              <a:buNone/>
            </a:pPr>
            <a:r>
              <a:rPr lang="nb-NO" sz="1800" dirty="0"/>
              <a:t>Dette for å redusere risiko i omleggingen, ønsker vi å sette av hele 10 mars til vedlikehold</a:t>
            </a:r>
          </a:p>
          <a:p>
            <a:pPr lvl="1"/>
            <a:endParaRPr lang="nb-NO" sz="1800" dirty="0"/>
          </a:p>
          <a:p>
            <a:r>
              <a:rPr lang="nb-NO" sz="1800" dirty="0"/>
              <a:t>FINT API-tjenester starter oppdatering kl. 09.00. </a:t>
            </a:r>
          </a:p>
          <a:p>
            <a:r>
              <a:rPr lang="nb-NO" sz="1800" dirty="0"/>
              <a:t>FINT API-tjenester skal være ferdig oppdatert innen kl. 12.00. </a:t>
            </a:r>
          </a:p>
          <a:p>
            <a:r>
              <a:rPr lang="nb-NO" sz="1800" dirty="0"/>
              <a:t>Fra kl. 12.00 og utover følger øvrige </a:t>
            </a:r>
            <a:r>
              <a:rPr lang="nb-NO" sz="1800" dirty="0" err="1"/>
              <a:t>Novari</a:t>
            </a:r>
            <a:r>
              <a:rPr lang="nb-NO" sz="1800" dirty="0"/>
              <a:t>-tjenester, fylkenes-tjenester og tredjeparts tjenester  </a:t>
            </a:r>
          </a:p>
          <a:p>
            <a:endParaRPr lang="nb-NO" sz="1800" dirty="0"/>
          </a:p>
          <a:p>
            <a:r>
              <a:rPr lang="nb-NO" sz="1800" dirty="0"/>
              <a:t>Forslag: </a:t>
            </a:r>
            <a:r>
              <a:rPr lang="nb-NO" sz="1800" dirty="0" err="1"/>
              <a:t>Novari</a:t>
            </a:r>
            <a:r>
              <a:rPr lang="nb-NO" sz="1800" dirty="0"/>
              <a:t> </a:t>
            </a:r>
            <a:r>
              <a:rPr lang="nb-NO" sz="1800" dirty="0" err="1"/>
              <a:t>fasiliterer</a:t>
            </a:r>
            <a:r>
              <a:rPr lang="nb-NO" sz="1800" dirty="0"/>
              <a:t> et operativt </a:t>
            </a:r>
            <a:r>
              <a:rPr lang="nb-NO" sz="1800" dirty="0" err="1"/>
              <a:t>teamsrom</a:t>
            </a:r>
            <a:r>
              <a:rPr lang="nb-NO" sz="1800" dirty="0"/>
              <a:t> for å løpende ta ned henvendelser fra fylkene under omleggingen</a:t>
            </a:r>
          </a:p>
          <a:p>
            <a:endParaRPr lang="nb-NO" sz="1800" dirty="0"/>
          </a:p>
          <a:p>
            <a:r>
              <a:rPr lang="nb-NO" sz="1800" dirty="0"/>
              <a:t>Enkelte team i </a:t>
            </a:r>
            <a:r>
              <a:rPr lang="nb-NO" sz="1800" dirty="0" err="1"/>
              <a:t>Novari</a:t>
            </a:r>
            <a:r>
              <a:rPr lang="nb-NO" sz="1800" dirty="0"/>
              <a:t> vil være i beredskap både 10. og 11. mars, trolig også på kveldstid. </a:t>
            </a:r>
          </a:p>
          <a:p>
            <a:endParaRPr lang="nb-NO" sz="1800" dirty="0"/>
          </a:p>
          <a:p>
            <a:endParaRPr lang="nb-NO" sz="1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0830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30CA1314-64E6-26C0-598E-CCA2404297A6}"/>
              </a:ext>
            </a:extLst>
          </p:cNvPr>
          <p:cNvSpPr>
            <a:spLocks noGrp="1"/>
          </p:cNvSpPr>
          <p:nvPr>
            <p:ph idx="1"/>
          </p:nvPr>
        </p:nvSpPr>
        <p:spPr>
          <a:xfrm>
            <a:off x="892654" y="1595786"/>
            <a:ext cx="10154444" cy="4829873"/>
          </a:xfrm>
        </p:spPr>
        <p:txBody>
          <a:bodyPr/>
          <a:lstStyle/>
          <a:p>
            <a:r>
              <a:rPr lang="nb-NO" sz="1700" dirty="0"/>
              <a:t>Leverandører og systemansvarlige i fylkene må informeres om tidsplanen. </a:t>
            </a:r>
          </a:p>
          <a:p>
            <a:pPr lvl="1"/>
            <a:r>
              <a:rPr lang="nb-NO" sz="1700" dirty="0"/>
              <a:t>Fylkene følger opp sine respektive leverandører og videreformidler informasjonen som kommer fra </a:t>
            </a:r>
            <a:r>
              <a:rPr lang="nb-NO" sz="1700" dirty="0" err="1"/>
              <a:t>Novari</a:t>
            </a:r>
            <a:endParaRPr lang="nb-NO" sz="1700" dirty="0"/>
          </a:p>
          <a:p>
            <a:pPr lvl="1"/>
            <a:r>
              <a:rPr lang="nb-NO" sz="1700" dirty="0"/>
              <a:t>Det vil også ligge informasjon på våre nettsider – se </a:t>
            </a:r>
            <a:r>
              <a:rPr lang="nb-NO" sz="1700" i="1" u="sng" dirty="0"/>
              <a:t>driftsmeldinger </a:t>
            </a:r>
          </a:p>
          <a:p>
            <a:pPr lvl="1"/>
            <a:endParaRPr lang="nb-NO" sz="1700" dirty="0"/>
          </a:p>
          <a:p>
            <a:r>
              <a:rPr lang="nb-NO" sz="1700" dirty="0" err="1"/>
              <a:t>Novari</a:t>
            </a:r>
            <a:r>
              <a:rPr lang="nb-NO" sz="1700" dirty="0"/>
              <a:t>/Maria er ansvarlig for å koordinere kommunikasjon til fylkene denne dagen </a:t>
            </a:r>
          </a:p>
          <a:p>
            <a:pPr lvl="1"/>
            <a:r>
              <a:rPr lang="nb-NO" sz="1700" dirty="0"/>
              <a:t>E-post sendes ut innen </a:t>
            </a:r>
            <a:r>
              <a:rPr lang="nb-NO" sz="1700" dirty="0" err="1"/>
              <a:t>kl</a:t>
            </a:r>
            <a:r>
              <a:rPr lang="nb-NO" sz="1700" dirty="0"/>
              <a:t> 12.00</a:t>
            </a:r>
          </a:p>
          <a:p>
            <a:pPr lvl="1"/>
            <a:r>
              <a:rPr lang="nb-NO" sz="1700" dirty="0"/>
              <a:t> pluss operativt </a:t>
            </a:r>
            <a:r>
              <a:rPr lang="nb-NO" sz="1700" dirty="0" err="1"/>
              <a:t>teamsmøte</a:t>
            </a:r>
            <a:endParaRPr lang="nb-NO" sz="1700" dirty="0"/>
          </a:p>
          <a:p>
            <a:pPr marL="158843" lvl="1" indent="0">
              <a:buNone/>
            </a:pPr>
            <a:endParaRPr lang="nb-NO" sz="1700" dirty="0"/>
          </a:p>
          <a:p>
            <a:r>
              <a:rPr lang="nb-NO" sz="1700" b="1" dirty="0">
                <a:solidFill>
                  <a:schemeClr val="accent1"/>
                </a:solidFill>
              </a:rPr>
              <a:t>Merk: </a:t>
            </a:r>
            <a:r>
              <a:rPr lang="nb-NO" sz="1700" dirty="0"/>
              <a:t>viktig å ha tilstrekkelig bemanning i dette tidsrommet, ha </a:t>
            </a:r>
            <a:r>
              <a:rPr lang="nb-NO" sz="1700" dirty="0" err="1"/>
              <a:t>backup</a:t>
            </a:r>
            <a:r>
              <a:rPr lang="nb-NO" sz="1700" dirty="0"/>
              <a:t> på resurser ved sykdom eller annet fravær. </a:t>
            </a:r>
          </a:p>
          <a:p>
            <a:r>
              <a:rPr lang="nb-NO" sz="1700" b="1" dirty="0">
                <a:solidFill>
                  <a:schemeClr val="accent1"/>
                </a:solidFill>
              </a:rPr>
              <a:t>Merk: </a:t>
            </a:r>
            <a:r>
              <a:rPr lang="nb-NO" sz="1700" dirty="0"/>
              <a:t>selv om FINT API er lagt om til v.4, vil det ikke være noe data tilgjengelig før adapterne er oppe igjen. Saker som sendes til Servicedesk 10 mars, vedr. denne problemstillingen vil besvares med en standard henvendelse. </a:t>
            </a:r>
          </a:p>
          <a:p>
            <a:endParaRPr lang="nb-NO" sz="1800" dirty="0"/>
          </a:p>
          <a:p>
            <a:endParaRPr lang="nb-NO" dirty="0"/>
          </a:p>
        </p:txBody>
      </p:sp>
      <p:sp>
        <p:nvSpPr>
          <p:cNvPr id="4" name="Plassholder for lysbildenummer 3">
            <a:extLst>
              <a:ext uri="{FF2B5EF4-FFF2-40B4-BE49-F238E27FC236}">
                <a16:creationId xmlns:a16="http://schemas.microsoft.com/office/drawing/2014/main" id="{198A5AB8-D4F0-35F5-6442-FA0BC5EEDB39}"/>
              </a:ext>
            </a:extLst>
          </p:cNvPr>
          <p:cNvSpPr>
            <a:spLocks noGrp="1"/>
          </p:cNvSpPr>
          <p:nvPr>
            <p:ph type="sldNum" sz="quarter" idx="12"/>
          </p:nvPr>
        </p:nvSpPr>
        <p:spPr/>
        <p:txBody>
          <a:bodyPr/>
          <a:lstStyle/>
          <a:p>
            <a:fld id="{BE2ACD00-28B2-4D17-A930-2C9F8441C7CA}" type="slidenum">
              <a:rPr lang="nb-NO" smtClean="0"/>
              <a:t>12</a:t>
            </a:fld>
            <a:endParaRPr lang="nb-NO"/>
          </a:p>
        </p:txBody>
      </p:sp>
      <p:sp>
        <p:nvSpPr>
          <p:cNvPr id="5" name="TekstSylinder 4">
            <a:extLst>
              <a:ext uri="{FF2B5EF4-FFF2-40B4-BE49-F238E27FC236}">
                <a16:creationId xmlns:a16="http://schemas.microsoft.com/office/drawing/2014/main" id="{738458A7-F9FE-8B80-8631-688794A5163D}"/>
              </a:ext>
            </a:extLst>
          </p:cNvPr>
          <p:cNvSpPr txBox="1"/>
          <p:nvPr/>
        </p:nvSpPr>
        <p:spPr>
          <a:xfrm>
            <a:off x="892654" y="818541"/>
            <a:ext cx="6922008" cy="4616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r>
              <a:rPr lang="nb-NO" sz="2400" dirty="0">
                <a:solidFill>
                  <a:schemeClr val="tx2"/>
                </a:solidFill>
              </a:rPr>
              <a:t>Hva skjer 10 mars forts…?</a:t>
            </a:r>
          </a:p>
        </p:txBody>
      </p:sp>
    </p:spTree>
    <p:extLst>
      <p:ext uri="{BB962C8B-B14F-4D97-AF65-F5344CB8AC3E}">
        <p14:creationId xmlns:p14="http://schemas.microsoft.com/office/powerpoint/2010/main" val="316583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B979BFD8-1904-A0CB-4E30-D3472C59FF28}"/>
              </a:ext>
            </a:extLst>
          </p:cNvPr>
          <p:cNvSpPr>
            <a:spLocks noGrp="1"/>
          </p:cNvSpPr>
          <p:nvPr>
            <p:ph type="title"/>
          </p:nvPr>
        </p:nvSpPr>
        <p:spPr>
          <a:xfrm>
            <a:off x="819287" y="1063079"/>
            <a:ext cx="4680744" cy="769442"/>
          </a:xfrm>
        </p:spPr>
        <p:txBody>
          <a:bodyPr/>
          <a:lstStyle/>
          <a:p>
            <a:r>
              <a:rPr lang="nb-NO" dirty="0" err="1"/>
              <a:t>Vedlikeholdsvindu</a:t>
            </a:r>
            <a:r>
              <a:rPr lang="nb-NO" dirty="0"/>
              <a:t> Visma </a:t>
            </a:r>
            <a:r>
              <a:rPr lang="nb-NO" dirty="0" err="1"/>
              <a:t>InSchool</a:t>
            </a:r>
            <a:r>
              <a:rPr lang="nb-NO" dirty="0"/>
              <a:t> adapter</a:t>
            </a:r>
          </a:p>
        </p:txBody>
      </p:sp>
      <p:sp>
        <p:nvSpPr>
          <p:cNvPr id="4" name="Plassholder for innhold 3">
            <a:extLst>
              <a:ext uri="{FF2B5EF4-FFF2-40B4-BE49-F238E27FC236}">
                <a16:creationId xmlns:a16="http://schemas.microsoft.com/office/drawing/2014/main" id="{5748B3FF-B052-2877-816A-15134C30885E}"/>
              </a:ext>
            </a:extLst>
          </p:cNvPr>
          <p:cNvSpPr>
            <a:spLocks noGrp="1"/>
          </p:cNvSpPr>
          <p:nvPr>
            <p:ph idx="1"/>
          </p:nvPr>
        </p:nvSpPr>
        <p:spPr>
          <a:xfrm>
            <a:off x="645866" y="2283510"/>
            <a:ext cx="5027585" cy="3770449"/>
          </a:xfrm>
        </p:spPr>
        <p:txBody>
          <a:bodyPr/>
          <a:lstStyle/>
          <a:p>
            <a:r>
              <a:rPr lang="nb-NO" sz="1600" b="1" dirty="0" err="1"/>
              <a:t>InSchool</a:t>
            </a:r>
            <a:r>
              <a:rPr lang="nb-NO" sz="1600" b="1" dirty="0"/>
              <a:t> adapter skal i tillegg til v.4, legges om til </a:t>
            </a:r>
            <a:r>
              <a:rPr lang="nb-NO" sz="1600" b="1" dirty="0" err="1"/>
              <a:t>Novari</a:t>
            </a:r>
            <a:r>
              <a:rPr lang="nb-NO" sz="1600" b="1" dirty="0"/>
              <a:t> sin nye API-tjeneste (core2). </a:t>
            </a:r>
          </a:p>
          <a:p>
            <a:pPr marL="0" indent="0">
              <a:buNone/>
            </a:pPr>
            <a:endParaRPr lang="nb-NO" sz="1600" dirty="0"/>
          </a:p>
          <a:p>
            <a:r>
              <a:rPr lang="nb-NO" sz="1600" dirty="0"/>
              <a:t>For å unngå feil i datagrunnlaget, bør tjenester som leser utdanningsdata fra FINT stoppe datainnhenting i oppsatt </a:t>
            </a:r>
            <a:r>
              <a:rPr lang="nb-NO" sz="1600" dirty="0" err="1"/>
              <a:t>vedlikeholdsvindu</a:t>
            </a:r>
            <a:r>
              <a:rPr lang="nb-NO" sz="1600" dirty="0"/>
              <a:t> </a:t>
            </a:r>
            <a:endParaRPr lang="nb-NO" sz="1600" dirty="0">
              <a:solidFill>
                <a:schemeClr val="accent5">
                  <a:lumMod val="75000"/>
                </a:schemeClr>
              </a:solidFill>
            </a:endParaRPr>
          </a:p>
          <a:p>
            <a:r>
              <a:rPr lang="nb-NO" sz="1600" u="sng" dirty="0">
                <a:solidFill>
                  <a:srgbClr val="FF0000"/>
                </a:solidFill>
              </a:rPr>
              <a:t>Foreslått </a:t>
            </a:r>
            <a:r>
              <a:rPr lang="nb-NO" sz="1600" u="sng" dirty="0" err="1">
                <a:solidFill>
                  <a:srgbClr val="FF0000"/>
                </a:solidFill>
              </a:rPr>
              <a:t>vedlikeholdsvindu</a:t>
            </a:r>
            <a:r>
              <a:rPr lang="nb-NO" sz="1600" u="sng" dirty="0">
                <a:solidFill>
                  <a:srgbClr val="FF0000"/>
                </a:solidFill>
              </a:rPr>
              <a:t>: 5.–17 mars.</a:t>
            </a:r>
          </a:p>
          <a:p>
            <a:endParaRPr lang="nb-NO" sz="1600" dirty="0">
              <a:solidFill>
                <a:schemeClr val="accent5">
                  <a:lumMod val="75000"/>
                </a:schemeClr>
              </a:solidFill>
            </a:endParaRPr>
          </a:p>
          <a:p>
            <a:r>
              <a:rPr lang="nb-NO" sz="1600" b="1" dirty="0">
                <a:solidFill>
                  <a:schemeClr val="accent1"/>
                </a:solidFill>
              </a:rPr>
              <a:t>Merk: </a:t>
            </a:r>
            <a:r>
              <a:rPr lang="nb-NO" sz="1600" dirty="0"/>
              <a:t>Saker som sendes til Servicedesk i denne perioden som omhandler manglende utdanningsdata, vil besvares med en standard henvendelse. </a:t>
            </a:r>
          </a:p>
          <a:p>
            <a:endParaRPr lang="nb-NO" dirty="0"/>
          </a:p>
        </p:txBody>
      </p:sp>
      <p:pic>
        <p:nvPicPr>
          <p:cNvPr id="9" name="Plassholder for innhold 8">
            <a:extLst>
              <a:ext uri="{FF2B5EF4-FFF2-40B4-BE49-F238E27FC236}">
                <a16:creationId xmlns:a16="http://schemas.microsoft.com/office/drawing/2014/main" id="{0F2063B1-2CDC-254B-09E8-58E10B874225}"/>
              </a:ext>
            </a:extLst>
          </p:cNvPr>
          <p:cNvPicPr>
            <a:picLocks noGrp="1" noChangeAspect="1"/>
          </p:cNvPicPr>
          <p:nvPr>
            <p:ph sz="quarter" idx="16"/>
          </p:nvPr>
        </p:nvPicPr>
        <p:blipFill>
          <a:blip r:embed="rId3"/>
          <a:stretch>
            <a:fillRect/>
          </a:stretch>
        </p:blipFill>
        <p:spPr>
          <a:xfrm>
            <a:off x="7283669" y="2282825"/>
            <a:ext cx="3678114" cy="3126457"/>
          </a:xfrm>
          <a:prstGeom prst="rect">
            <a:avLst/>
          </a:prstGeom>
        </p:spPr>
      </p:pic>
      <p:sp>
        <p:nvSpPr>
          <p:cNvPr id="7" name="Plassholder for lysbildenummer 6">
            <a:extLst>
              <a:ext uri="{FF2B5EF4-FFF2-40B4-BE49-F238E27FC236}">
                <a16:creationId xmlns:a16="http://schemas.microsoft.com/office/drawing/2014/main" id="{AA5F2E86-4355-85BA-4EDB-5EED1AB20958}"/>
              </a:ext>
            </a:extLst>
          </p:cNvPr>
          <p:cNvSpPr>
            <a:spLocks noGrp="1"/>
          </p:cNvSpPr>
          <p:nvPr>
            <p:ph type="sldNum" sz="quarter" idx="12"/>
          </p:nvPr>
        </p:nvSpPr>
        <p:spPr/>
        <p:txBody>
          <a:bodyPr/>
          <a:lstStyle/>
          <a:p>
            <a:fld id="{BE2ACD00-28B2-4D17-A930-2C9F8441C7CA}" type="slidenum">
              <a:rPr lang="nb-NO" smtClean="0"/>
              <a:t>13</a:t>
            </a:fld>
            <a:endParaRPr lang="nb-NO"/>
          </a:p>
        </p:txBody>
      </p:sp>
    </p:spTree>
    <p:extLst>
      <p:ext uri="{BB962C8B-B14F-4D97-AF65-F5344CB8AC3E}">
        <p14:creationId xmlns:p14="http://schemas.microsoft.com/office/powerpoint/2010/main" val="1721310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049B063-499A-4CCF-F43E-E812A4605466}"/>
              </a:ext>
            </a:extLst>
          </p:cNvPr>
          <p:cNvSpPr>
            <a:spLocks noGrp="1"/>
          </p:cNvSpPr>
          <p:nvPr>
            <p:ph type="title"/>
          </p:nvPr>
        </p:nvSpPr>
        <p:spPr>
          <a:xfrm>
            <a:off x="767255" y="1304905"/>
            <a:ext cx="4680744" cy="606442"/>
          </a:xfrm>
        </p:spPr>
        <p:txBody>
          <a:bodyPr wrap="square" anchor="t">
            <a:normAutofit/>
          </a:bodyPr>
          <a:lstStyle/>
          <a:p>
            <a:r>
              <a:rPr lang="nb-NO" dirty="0"/>
              <a:t>Oppfølging fra forrige møte</a:t>
            </a:r>
          </a:p>
        </p:txBody>
      </p:sp>
      <p:sp>
        <p:nvSpPr>
          <p:cNvPr id="4" name="Plassholder for innhold 3">
            <a:extLst>
              <a:ext uri="{FF2B5EF4-FFF2-40B4-BE49-F238E27FC236}">
                <a16:creationId xmlns:a16="http://schemas.microsoft.com/office/drawing/2014/main" id="{CC73EDD7-E931-B3B5-1AD9-89CB9E587909}"/>
              </a:ext>
            </a:extLst>
          </p:cNvPr>
          <p:cNvSpPr>
            <a:spLocks noGrp="1"/>
          </p:cNvSpPr>
          <p:nvPr>
            <p:ph idx="1"/>
          </p:nvPr>
        </p:nvSpPr>
        <p:spPr>
          <a:xfrm>
            <a:off x="767255" y="1911347"/>
            <a:ext cx="4942983" cy="3837812"/>
          </a:xfrm>
        </p:spPr>
        <p:txBody>
          <a:bodyPr anchor="t">
            <a:normAutofit/>
          </a:bodyPr>
          <a:lstStyle/>
          <a:p>
            <a:r>
              <a:rPr lang="nb-NO" sz="1800" dirty="0"/>
              <a:t>Kent Inge  - har dere funnet en kontaktperson på Oslo kommune sentral  (Bymiljøetaten) ?</a:t>
            </a:r>
          </a:p>
          <a:p>
            <a:endParaRPr lang="nb-NO" sz="1800" dirty="0"/>
          </a:p>
          <a:p>
            <a:r>
              <a:rPr lang="nb-NO" sz="1800" dirty="0"/>
              <a:t>Espen Holthe - har det kommet på plass en utviklingsvert for HRM-fylkene? </a:t>
            </a:r>
          </a:p>
          <a:p>
            <a:endParaRPr lang="nb-NO" sz="1800" dirty="0"/>
          </a:p>
          <a:p>
            <a:r>
              <a:rPr lang="nb-NO" sz="1800" dirty="0"/>
              <a:t>Har SD-</a:t>
            </a:r>
            <a:r>
              <a:rPr lang="nb-NO" sz="1800" dirty="0" err="1"/>
              <a:t>works</a:t>
            </a:r>
            <a:r>
              <a:rPr lang="nb-NO" sz="1800" dirty="0"/>
              <a:t> verifisert at alle utgåtte felt ikke er i bruk og at endring av feltnavn ikke treffer nytt adapter?</a:t>
            </a:r>
            <a:endParaRPr lang="nb-NO" sz="1800" dirty="0">
              <a:solidFill>
                <a:srgbClr val="C00000"/>
              </a:solidFill>
            </a:endParaRPr>
          </a:p>
          <a:p>
            <a:pPr>
              <a:spcAft>
                <a:spcPts val="600"/>
              </a:spcAft>
            </a:pPr>
            <a:endParaRPr lang="nb-NO" dirty="0"/>
          </a:p>
        </p:txBody>
      </p:sp>
      <p:pic>
        <p:nvPicPr>
          <p:cNvPr id="9" name="Plassholder for innhold 8" descr="Fem pærer hvorav en gløder">
            <a:extLst>
              <a:ext uri="{FF2B5EF4-FFF2-40B4-BE49-F238E27FC236}">
                <a16:creationId xmlns:a16="http://schemas.microsoft.com/office/drawing/2014/main" id="{CC303D19-D9B6-6A3D-A189-8CA686EAFF9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4211" r="4940" b="-1"/>
          <a:stretch>
            <a:fillRect/>
          </a:stretch>
        </p:blipFill>
        <p:spPr>
          <a:xfrm>
            <a:off x="6096000" y="1689626"/>
            <a:ext cx="5087937" cy="3738298"/>
          </a:xfrm>
          <a:noFill/>
        </p:spPr>
      </p:pic>
      <p:sp>
        <p:nvSpPr>
          <p:cNvPr id="7" name="Plassholder for lysbildenummer 6">
            <a:extLst>
              <a:ext uri="{FF2B5EF4-FFF2-40B4-BE49-F238E27FC236}">
                <a16:creationId xmlns:a16="http://schemas.microsoft.com/office/drawing/2014/main" id="{88A97F41-49D4-94F4-7E0C-6872457D1D3B}"/>
              </a:ext>
            </a:extLst>
          </p:cNvPr>
          <p:cNvSpPr>
            <a:spLocks noGrp="1"/>
          </p:cNvSpPr>
          <p:nvPr>
            <p:ph type="sldNum" sz="quarter" idx="12"/>
          </p:nvPr>
        </p:nvSpPr>
        <p:spPr>
          <a:xfrm>
            <a:off x="10792460" y="6348715"/>
            <a:ext cx="391477" cy="153889"/>
          </a:xfrm>
        </p:spPr>
        <p:txBody>
          <a:bodyPr anchor="t">
            <a:normAutofit/>
          </a:bodyPr>
          <a:lstStyle/>
          <a:p>
            <a:pPr>
              <a:spcAft>
                <a:spcPts val="600"/>
              </a:spcAft>
            </a:pPr>
            <a:fld id="{BE2ACD00-28B2-4D17-A930-2C9F8441C7CA}" type="slidenum">
              <a:rPr lang="nb-NO" smtClean="0"/>
              <a:pPr>
                <a:spcAft>
                  <a:spcPts val="600"/>
                </a:spcAft>
              </a:pPr>
              <a:t>14</a:t>
            </a:fld>
            <a:endParaRPr lang="nb-NO"/>
          </a:p>
        </p:txBody>
      </p:sp>
    </p:spTree>
    <p:extLst>
      <p:ext uri="{BB962C8B-B14F-4D97-AF65-F5344CB8AC3E}">
        <p14:creationId xmlns:p14="http://schemas.microsoft.com/office/powerpoint/2010/main" val="347362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F17C34-CF46-0D38-3B48-753B2DDA9E7B}"/>
              </a:ext>
            </a:extLst>
          </p:cNvPr>
          <p:cNvSpPr>
            <a:spLocks noGrp="1"/>
          </p:cNvSpPr>
          <p:nvPr>
            <p:ph type="title"/>
          </p:nvPr>
        </p:nvSpPr>
        <p:spPr>
          <a:xfrm>
            <a:off x="1033728" y="630000"/>
            <a:ext cx="5512728" cy="614705"/>
          </a:xfrm>
        </p:spPr>
        <p:txBody>
          <a:bodyPr/>
          <a:lstStyle/>
          <a:p>
            <a:r>
              <a:rPr lang="nb-NO" sz="2400" dirty="0"/>
              <a:t>Status fra fylkene – hvor står dere nå?</a:t>
            </a:r>
            <a:br>
              <a:rPr lang="nb-NO" sz="1600" dirty="0"/>
            </a:br>
            <a:endParaRPr lang="nb-NO" dirty="0"/>
          </a:p>
        </p:txBody>
      </p:sp>
      <p:sp>
        <p:nvSpPr>
          <p:cNvPr id="3" name="Plassholder for lysbildenummer 2">
            <a:extLst>
              <a:ext uri="{FF2B5EF4-FFF2-40B4-BE49-F238E27FC236}">
                <a16:creationId xmlns:a16="http://schemas.microsoft.com/office/drawing/2014/main" id="{CD0B93E1-E8AC-E4CD-04B0-ADDF9EC49359}"/>
              </a:ext>
            </a:extLst>
          </p:cNvPr>
          <p:cNvSpPr>
            <a:spLocks noGrp="1"/>
          </p:cNvSpPr>
          <p:nvPr>
            <p:ph type="sldNum" sz="quarter" idx="12"/>
          </p:nvPr>
        </p:nvSpPr>
        <p:spPr/>
        <p:txBody>
          <a:bodyPr/>
          <a:lstStyle/>
          <a:p>
            <a:fld id="{BE2ACD00-28B2-4D17-A930-2C9F8441C7CA}" type="slidenum">
              <a:rPr lang="nb-NO" smtClean="0"/>
              <a:pPr/>
              <a:t>15</a:t>
            </a:fld>
            <a:endParaRPr lang="nb-NO" dirty="0"/>
          </a:p>
        </p:txBody>
      </p:sp>
      <p:sp>
        <p:nvSpPr>
          <p:cNvPr id="4" name="Plassholder for innhold 3">
            <a:extLst>
              <a:ext uri="{FF2B5EF4-FFF2-40B4-BE49-F238E27FC236}">
                <a16:creationId xmlns:a16="http://schemas.microsoft.com/office/drawing/2014/main" id="{95BFA5A9-FECD-C470-332D-B3397419A09E}"/>
              </a:ext>
            </a:extLst>
          </p:cNvPr>
          <p:cNvSpPr>
            <a:spLocks noGrp="1"/>
          </p:cNvSpPr>
          <p:nvPr>
            <p:ph sz="quarter" idx="13"/>
          </p:nvPr>
        </p:nvSpPr>
        <p:spPr>
          <a:xfrm>
            <a:off x="1033728" y="1510435"/>
            <a:ext cx="7621588" cy="4281012"/>
          </a:xfrm>
        </p:spPr>
        <p:txBody>
          <a:bodyPr/>
          <a:lstStyle/>
          <a:p>
            <a:r>
              <a:rPr lang="nb-NO" sz="2000" dirty="0"/>
              <a:t>Akershus, Buskerud, Østfold (FRID)</a:t>
            </a:r>
          </a:p>
          <a:p>
            <a:r>
              <a:rPr lang="nb-NO" sz="2000" dirty="0"/>
              <a:t>Agder</a:t>
            </a:r>
          </a:p>
          <a:p>
            <a:r>
              <a:rPr lang="nb-NO" sz="2000" dirty="0"/>
              <a:t>Finnmark</a:t>
            </a:r>
          </a:p>
          <a:p>
            <a:r>
              <a:rPr lang="nb-NO" sz="2000" dirty="0"/>
              <a:t>Innlandet</a:t>
            </a:r>
          </a:p>
          <a:p>
            <a:r>
              <a:rPr lang="nb-NO" sz="2000" dirty="0"/>
              <a:t>Møre og Romsdal</a:t>
            </a:r>
          </a:p>
          <a:p>
            <a:r>
              <a:rPr lang="nb-NO" sz="2000" dirty="0"/>
              <a:t>Nordland</a:t>
            </a:r>
          </a:p>
          <a:p>
            <a:r>
              <a:rPr lang="nb-NO" sz="2000" dirty="0"/>
              <a:t>Rogaland</a:t>
            </a:r>
          </a:p>
          <a:p>
            <a:r>
              <a:rPr lang="nb-NO" sz="2000" dirty="0"/>
              <a:t>Telemark</a:t>
            </a:r>
          </a:p>
          <a:p>
            <a:r>
              <a:rPr lang="nb-NO" sz="2000" dirty="0"/>
              <a:t>Troms</a:t>
            </a:r>
          </a:p>
          <a:p>
            <a:r>
              <a:rPr lang="nb-NO" sz="2000" dirty="0"/>
              <a:t>Trøndelag </a:t>
            </a:r>
          </a:p>
          <a:p>
            <a:r>
              <a:rPr lang="nb-NO" sz="2000" dirty="0"/>
              <a:t>Vestfold</a:t>
            </a:r>
          </a:p>
          <a:p>
            <a:r>
              <a:rPr lang="nb-NO" sz="2000" dirty="0" err="1"/>
              <a:t>Vestland</a:t>
            </a:r>
            <a:endParaRPr lang="nb-NO" sz="2000" dirty="0"/>
          </a:p>
          <a:p>
            <a:r>
              <a:rPr lang="nb-NO" sz="2000" dirty="0"/>
              <a:t>Oslo kommune</a:t>
            </a:r>
          </a:p>
          <a:p>
            <a:endParaRPr lang="nb-NO" sz="2000" dirty="0"/>
          </a:p>
          <a:p>
            <a:endParaRPr lang="nb-NO" dirty="0"/>
          </a:p>
        </p:txBody>
      </p:sp>
    </p:spTree>
    <p:extLst>
      <p:ext uri="{BB962C8B-B14F-4D97-AF65-F5344CB8AC3E}">
        <p14:creationId xmlns:p14="http://schemas.microsoft.com/office/powerpoint/2010/main" val="64886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A826CA-7CD1-30AA-A814-C12453981D54}"/>
              </a:ext>
            </a:extLst>
          </p:cNvPr>
          <p:cNvSpPr>
            <a:spLocks noGrp="1"/>
          </p:cNvSpPr>
          <p:nvPr>
            <p:ph type="title"/>
          </p:nvPr>
        </p:nvSpPr>
        <p:spPr/>
        <p:txBody>
          <a:bodyPr/>
          <a:lstStyle/>
          <a:p>
            <a:r>
              <a:rPr lang="nb-NO" dirty="0"/>
              <a:t>Nytt møte 30 oktober 2025</a:t>
            </a:r>
            <a:br>
              <a:rPr lang="nb-NO" dirty="0"/>
            </a:br>
            <a:br>
              <a:rPr lang="nb-NO" dirty="0"/>
            </a:br>
            <a:endParaRPr lang="nb-NO" dirty="0"/>
          </a:p>
        </p:txBody>
      </p:sp>
      <p:sp>
        <p:nvSpPr>
          <p:cNvPr id="3" name="Plassholder for lysbildenummer 2">
            <a:extLst>
              <a:ext uri="{FF2B5EF4-FFF2-40B4-BE49-F238E27FC236}">
                <a16:creationId xmlns:a16="http://schemas.microsoft.com/office/drawing/2014/main" id="{82327CFC-21BC-5582-FFE2-4797A6C2E638}"/>
              </a:ext>
            </a:extLst>
          </p:cNvPr>
          <p:cNvSpPr>
            <a:spLocks noGrp="1"/>
          </p:cNvSpPr>
          <p:nvPr>
            <p:ph type="sldNum" sz="quarter" idx="12"/>
          </p:nvPr>
        </p:nvSpPr>
        <p:spPr/>
        <p:txBody>
          <a:bodyPr/>
          <a:lstStyle/>
          <a:p>
            <a:fld id="{BE2ACD00-28B2-4D17-A930-2C9F8441C7CA}" type="slidenum">
              <a:rPr lang="nb-NO" smtClean="0"/>
              <a:pPr/>
              <a:t>16</a:t>
            </a:fld>
            <a:endParaRPr lang="nb-NO" dirty="0"/>
          </a:p>
        </p:txBody>
      </p:sp>
    </p:spTree>
    <p:extLst>
      <p:ext uri="{BB962C8B-B14F-4D97-AF65-F5344CB8AC3E}">
        <p14:creationId xmlns:p14="http://schemas.microsoft.com/office/powerpoint/2010/main" val="721050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5E91B9D-4181-8E9C-C064-6D9929CD677F}"/>
              </a:ext>
            </a:extLst>
          </p:cNvPr>
          <p:cNvSpPr>
            <a:spLocks noGrp="1"/>
          </p:cNvSpPr>
          <p:nvPr>
            <p:ph type="title"/>
          </p:nvPr>
        </p:nvSpPr>
        <p:spPr>
          <a:xfrm>
            <a:off x="1029494" y="1467905"/>
            <a:ext cx="4680744" cy="769442"/>
          </a:xfrm>
        </p:spPr>
        <p:txBody>
          <a:bodyPr wrap="square" anchor="t">
            <a:normAutofit/>
          </a:bodyPr>
          <a:lstStyle/>
          <a:p>
            <a:r>
              <a:rPr lang="nb-NO" dirty="0"/>
              <a:t>Minner også om milepælsplan</a:t>
            </a:r>
          </a:p>
        </p:txBody>
      </p:sp>
      <p:sp>
        <p:nvSpPr>
          <p:cNvPr id="4" name="Plassholder for innhold 3">
            <a:extLst>
              <a:ext uri="{FF2B5EF4-FFF2-40B4-BE49-F238E27FC236}">
                <a16:creationId xmlns:a16="http://schemas.microsoft.com/office/drawing/2014/main" id="{CA2E282E-03BB-7985-4A0F-C5A9B6E48700}"/>
              </a:ext>
            </a:extLst>
          </p:cNvPr>
          <p:cNvSpPr>
            <a:spLocks noGrp="1"/>
          </p:cNvSpPr>
          <p:nvPr>
            <p:ph idx="1"/>
          </p:nvPr>
        </p:nvSpPr>
        <p:spPr>
          <a:xfrm>
            <a:off x="1029494" y="2361460"/>
            <a:ext cx="4680744" cy="3294856"/>
          </a:xfrm>
        </p:spPr>
        <p:txBody>
          <a:bodyPr anchor="t">
            <a:normAutofit/>
          </a:bodyPr>
          <a:lstStyle/>
          <a:p>
            <a:pPr>
              <a:spcAft>
                <a:spcPts val="600"/>
              </a:spcAft>
            </a:pPr>
            <a:r>
              <a:rPr lang="nb-NO" b="1" dirty="0">
                <a:solidFill>
                  <a:schemeClr val="accent2"/>
                </a:solidFill>
              </a:rPr>
              <a:t>MP 1: 12. desember 2025 - </a:t>
            </a:r>
            <a:r>
              <a:rPr lang="nb-NO" b="1" dirty="0" err="1">
                <a:solidFill>
                  <a:schemeClr val="accent2"/>
                </a:solidFill>
              </a:rPr>
              <a:t>Relase</a:t>
            </a:r>
            <a:r>
              <a:rPr lang="nb-NO" b="1" dirty="0">
                <a:solidFill>
                  <a:schemeClr val="accent2"/>
                </a:solidFill>
              </a:rPr>
              <a:t> av 4.0 i Java og C# </a:t>
            </a:r>
          </a:p>
          <a:p>
            <a:pPr lvl="1">
              <a:spcAft>
                <a:spcPts val="600"/>
              </a:spcAft>
            </a:pPr>
            <a:r>
              <a:rPr lang="nb-NO" b="1" dirty="0">
                <a:solidFill>
                  <a:schemeClr val="accent3"/>
                </a:solidFill>
              </a:rPr>
              <a:t>(v4.0.0-rc-1 lanseres i løpet av uke 39)</a:t>
            </a:r>
            <a:br>
              <a:rPr lang="nb-NO" b="1" dirty="0">
                <a:solidFill>
                  <a:schemeClr val="accent2"/>
                </a:solidFill>
              </a:rPr>
            </a:br>
            <a:endParaRPr lang="nb-NO" b="1" dirty="0">
              <a:solidFill>
                <a:schemeClr val="accent2"/>
              </a:solidFill>
            </a:endParaRPr>
          </a:p>
          <a:p>
            <a:pPr>
              <a:spcAft>
                <a:spcPts val="600"/>
              </a:spcAft>
            </a:pPr>
            <a:r>
              <a:rPr lang="nb-NO" b="1" dirty="0"/>
              <a:t>MP2: 20. januar 2026 - FINT API bli oppdatert til 4.0 i testmiljø (Beta</a:t>
            </a:r>
            <a:r>
              <a:rPr lang="nb-NO" dirty="0"/>
              <a:t>) </a:t>
            </a:r>
          </a:p>
          <a:p>
            <a:pPr>
              <a:spcAft>
                <a:spcPts val="600"/>
              </a:spcAft>
            </a:pPr>
            <a:r>
              <a:rPr lang="nb-NO" b="1" dirty="0"/>
              <a:t>MP 3: 10. mars 2026 - FINT API bli oppgradert til 4.0 i produksjonsmiljø (API)</a:t>
            </a:r>
          </a:p>
          <a:p>
            <a:pPr>
              <a:spcAft>
                <a:spcPts val="600"/>
              </a:spcAft>
            </a:pPr>
            <a:endParaRPr lang="nb-NO" dirty="0"/>
          </a:p>
          <a:p>
            <a:pPr>
              <a:spcAft>
                <a:spcPts val="600"/>
              </a:spcAft>
            </a:pPr>
            <a:endParaRPr lang="nb-NO" dirty="0"/>
          </a:p>
          <a:p>
            <a:pPr>
              <a:spcAft>
                <a:spcPts val="600"/>
              </a:spcAft>
            </a:pPr>
            <a:endParaRPr lang="nb-NO" dirty="0"/>
          </a:p>
        </p:txBody>
      </p:sp>
      <p:pic>
        <p:nvPicPr>
          <p:cNvPr id="8" name="Bilde 7" descr="Et bilde som inneholder tekst, skjermbilde, nummer, Font&#10;&#10;KI-generert innhold kan være feil.">
            <a:extLst>
              <a:ext uri="{FF2B5EF4-FFF2-40B4-BE49-F238E27FC236}">
                <a16:creationId xmlns:a16="http://schemas.microsoft.com/office/drawing/2014/main" id="{A02B4441-BFB6-E7DA-F506-472E5DBDC562}"/>
              </a:ext>
            </a:extLst>
          </p:cNvPr>
          <p:cNvPicPr>
            <a:picLocks noChangeAspect="1"/>
          </p:cNvPicPr>
          <p:nvPr/>
        </p:nvPicPr>
        <p:blipFill>
          <a:blip r:embed="rId2"/>
          <a:stretch>
            <a:fillRect/>
          </a:stretch>
        </p:blipFill>
        <p:spPr>
          <a:xfrm>
            <a:off x="6481764" y="2146127"/>
            <a:ext cx="5201444" cy="2093581"/>
          </a:xfrm>
          <a:prstGeom prst="rect">
            <a:avLst/>
          </a:prstGeom>
          <a:noFill/>
        </p:spPr>
      </p:pic>
      <p:sp>
        <p:nvSpPr>
          <p:cNvPr id="6" name="Plassholder for lysbildenummer 5">
            <a:extLst>
              <a:ext uri="{FF2B5EF4-FFF2-40B4-BE49-F238E27FC236}">
                <a16:creationId xmlns:a16="http://schemas.microsoft.com/office/drawing/2014/main" id="{8C974AD2-1A13-F78B-C59C-FC1B4B1F5330}"/>
              </a:ext>
            </a:extLst>
          </p:cNvPr>
          <p:cNvSpPr>
            <a:spLocks noGrp="1"/>
          </p:cNvSpPr>
          <p:nvPr>
            <p:ph type="sldNum" sz="quarter" idx="12"/>
          </p:nvPr>
        </p:nvSpPr>
        <p:spPr>
          <a:xfrm>
            <a:off x="10792460" y="6348715"/>
            <a:ext cx="391477" cy="153889"/>
          </a:xfrm>
        </p:spPr>
        <p:txBody>
          <a:bodyPr anchor="t">
            <a:normAutofit/>
          </a:bodyPr>
          <a:lstStyle/>
          <a:p>
            <a:pPr>
              <a:spcAft>
                <a:spcPts val="600"/>
              </a:spcAft>
            </a:pPr>
            <a:fld id="{BE2ACD00-28B2-4D17-A930-2C9F8441C7CA}" type="slidenum">
              <a:rPr lang="nb-NO" smtClean="0"/>
              <a:pPr>
                <a:spcAft>
                  <a:spcPts val="600"/>
                </a:spcAft>
              </a:pPr>
              <a:t>17</a:t>
            </a:fld>
            <a:endParaRPr lang="nb-NO"/>
          </a:p>
        </p:txBody>
      </p:sp>
    </p:spTree>
    <p:extLst>
      <p:ext uri="{BB962C8B-B14F-4D97-AF65-F5344CB8AC3E}">
        <p14:creationId xmlns:p14="http://schemas.microsoft.com/office/powerpoint/2010/main" val="4251914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C75F350-CDAE-D3E0-1FD1-A954A801BC6D}"/>
              </a:ext>
            </a:extLst>
          </p:cNvPr>
          <p:cNvSpPr>
            <a:spLocks noGrp="1"/>
          </p:cNvSpPr>
          <p:nvPr>
            <p:ph idx="1"/>
          </p:nvPr>
        </p:nvSpPr>
        <p:spPr>
          <a:xfrm>
            <a:off x="273268" y="171855"/>
            <a:ext cx="11645463" cy="2518793"/>
          </a:xfrm>
        </p:spPr>
        <p:txBody>
          <a:bodyPr/>
          <a:lstStyle/>
          <a:p>
            <a:pPr marL="171450" indent="-171450">
              <a:buFontTx/>
              <a:buChar char="-"/>
            </a:pPr>
            <a:endParaRPr lang="nb-NO" dirty="0"/>
          </a:p>
          <a:p>
            <a:endParaRPr lang="nb-NO" dirty="0"/>
          </a:p>
          <a:p>
            <a:pPr marL="0" indent="0">
              <a:buNone/>
            </a:pPr>
            <a:endParaRPr lang="nb-NO" dirty="0"/>
          </a:p>
        </p:txBody>
      </p:sp>
      <p:sp>
        <p:nvSpPr>
          <p:cNvPr id="4" name="Plassholder for lysbildenummer 3">
            <a:extLst>
              <a:ext uri="{FF2B5EF4-FFF2-40B4-BE49-F238E27FC236}">
                <a16:creationId xmlns:a16="http://schemas.microsoft.com/office/drawing/2014/main" id="{CDDA6D90-ED64-AFAC-BC3D-6C505A5A7A85}"/>
              </a:ext>
            </a:extLst>
          </p:cNvPr>
          <p:cNvSpPr>
            <a:spLocks noGrp="1"/>
          </p:cNvSpPr>
          <p:nvPr>
            <p:ph type="sldNum" sz="quarter" idx="12"/>
          </p:nvPr>
        </p:nvSpPr>
        <p:spPr/>
        <p:txBody>
          <a:bodyPr/>
          <a:lstStyle/>
          <a:p>
            <a:fld id="{BE2ACD00-28B2-4D17-A930-2C9F8441C7CA}" type="slidenum">
              <a:rPr lang="nb-NO" smtClean="0"/>
              <a:t>18</a:t>
            </a:fld>
            <a:endParaRPr lang="nb-NO"/>
          </a:p>
        </p:txBody>
      </p:sp>
      <p:sp>
        <p:nvSpPr>
          <p:cNvPr id="8" name="TekstSylinder 7">
            <a:extLst>
              <a:ext uri="{FF2B5EF4-FFF2-40B4-BE49-F238E27FC236}">
                <a16:creationId xmlns:a16="http://schemas.microsoft.com/office/drawing/2014/main" id="{5777F230-8308-AF0A-F55F-3787482B8656}"/>
              </a:ext>
            </a:extLst>
          </p:cNvPr>
          <p:cNvSpPr txBox="1"/>
          <p:nvPr/>
        </p:nvSpPr>
        <p:spPr>
          <a:xfrm>
            <a:off x="835482" y="523562"/>
            <a:ext cx="11083249" cy="427809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r>
              <a:rPr lang="nb-NO" sz="1600" dirty="0"/>
              <a:t>Tirsdager er </a:t>
            </a:r>
            <a:r>
              <a:rPr lang="nb-NO" sz="1600" dirty="0" err="1"/>
              <a:t>vedlikeholdsdag</a:t>
            </a:r>
            <a:r>
              <a:rPr lang="nb-NO" sz="1600" dirty="0"/>
              <a:t> – </a:t>
            </a:r>
            <a:r>
              <a:rPr lang="nb-NO" sz="1600" dirty="0" err="1"/>
              <a:t>core</a:t>
            </a:r>
            <a:r>
              <a:rPr lang="nb-NO" sz="1600" dirty="0"/>
              <a:t> i beredskap 10 og 11 mars på kveldstid. </a:t>
            </a:r>
          </a:p>
          <a:p>
            <a:r>
              <a:rPr lang="nb-NO" sz="1600" dirty="0"/>
              <a:t>Eget </a:t>
            </a:r>
            <a:r>
              <a:rPr lang="nb-NO" sz="1600" b="1" dirty="0" err="1"/>
              <a:t>vedlikeholdsvindu</a:t>
            </a:r>
            <a:r>
              <a:rPr lang="nb-NO" sz="1600" b="1" dirty="0"/>
              <a:t> for modellendringer:</a:t>
            </a:r>
            <a:r>
              <a:rPr lang="nb-NO" sz="1600" dirty="0"/>
              <a:t> 10. mars 2026.</a:t>
            </a:r>
          </a:p>
          <a:p>
            <a:pPr lvl="1"/>
            <a:r>
              <a:rPr lang="nb-NO" sz="1600" dirty="0"/>
              <a:t>Endringer skal være klare </a:t>
            </a:r>
            <a:r>
              <a:rPr lang="nb-NO" sz="1600" b="1" dirty="0"/>
              <a:t>morgen 10. mars.</a:t>
            </a:r>
            <a:endParaRPr lang="nb-NO" sz="1600" dirty="0"/>
          </a:p>
          <a:p>
            <a:pPr lvl="1"/>
            <a:r>
              <a:rPr lang="nb-NO" sz="1600" dirty="0"/>
              <a:t>Mulig behov for </a:t>
            </a:r>
            <a:r>
              <a:rPr lang="nb-NO" sz="1600" b="1" dirty="0"/>
              <a:t>kveldsarbeid 9. mars.</a:t>
            </a:r>
            <a:endParaRPr lang="nb-NO" sz="1600" dirty="0"/>
          </a:p>
          <a:p>
            <a:r>
              <a:rPr lang="nb-NO" sz="1600" b="1" dirty="0"/>
              <a:t>10. mars:</a:t>
            </a:r>
            <a:endParaRPr lang="nb-NO" sz="1600" dirty="0"/>
          </a:p>
          <a:p>
            <a:pPr lvl="1"/>
            <a:r>
              <a:rPr lang="nb-NO" sz="1600" dirty="0" err="1"/>
              <a:t>Core</a:t>
            </a:r>
            <a:r>
              <a:rPr lang="nb-NO" sz="1600" dirty="0"/>
              <a:t>-team starter kl. 09:00</a:t>
            </a:r>
          </a:p>
          <a:p>
            <a:pPr lvl="1"/>
            <a:r>
              <a:rPr lang="nb-NO" sz="1600" dirty="0"/>
              <a:t>FINT API-tjenester oppdateres først – ferdig innen lunsj</a:t>
            </a:r>
          </a:p>
          <a:p>
            <a:pPr lvl="1"/>
            <a:r>
              <a:rPr lang="nb-NO" sz="1600" dirty="0"/>
              <a:t>Øvrige team og fylker følger etter fortløpende fra </a:t>
            </a:r>
            <a:r>
              <a:rPr lang="nb-NO" sz="1600" dirty="0" err="1"/>
              <a:t>kl</a:t>
            </a:r>
            <a:r>
              <a:rPr lang="nb-NO" sz="1600" dirty="0"/>
              <a:t> 12. </a:t>
            </a:r>
          </a:p>
          <a:p>
            <a:pPr lvl="2"/>
            <a:r>
              <a:rPr lang="nb-NO" sz="1600" dirty="0"/>
              <a:t>Visma og HR leverandør må kjenne til dette</a:t>
            </a:r>
          </a:p>
          <a:p>
            <a:pPr lvl="2"/>
            <a:r>
              <a:rPr lang="nb-NO" sz="1600" dirty="0"/>
              <a:t>Daniel kan få dirkete beskjed – fylkene må ta dette videre med sine leverandører. </a:t>
            </a:r>
          </a:p>
          <a:p>
            <a:pPr lvl="1"/>
            <a:r>
              <a:rPr lang="nb-NO" sz="1600" dirty="0"/>
              <a:t>Fylkene varsles når </a:t>
            </a:r>
            <a:r>
              <a:rPr lang="nb-NO" sz="1600" dirty="0" err="1"/>
              <a:t>Core</a:t>
            </a:r>
            <a:r>
              <a:rPr lang="nb-NO" sz="1600" dirty="0"/>
              <a:t> er ferdige, slik at de kan kontakte sine leverandører.</a:t>
            </a:r>
          </a:p>
          <a:p>
            <a:pPr lvl="1"/>
            <a:r>
              <a:rPr lang="nb-NO" sz="1600" dirty="0"/>
              <a:t>FINT API vil være </a:t>
            </a:r>
            <a:r>
              <a:rPr lang="nb-NO" sz="1600" b="1" dirty="0"/>
              <a:t>utilgjengelig hele dagen til adapterne kommer opp. </a:t>
            </a:r>
          </a:p>
          <a:p>
            <a:pPr lvl="1"/>
            <a:r>
              <a:rPr lang="nb-NO" sz="1600" b="1" dirty="0"/>
              <a:t>Kommunikasjon og beredskap</a:t>
            </a:r>
          </a:p>
          <a:p>
            <a:r>
              <a:rPr lang="nb-NO" sz="1600" dirty="0"/>
              <a:t>Maria og </a:t>
            </a:r>
            <a:r>
              <a:rPr lang="nb-NO" sz="1600" dirty="0" err="1"/>
              <a:t>Core</a:t>
            </a:r>
            <a:r>
              <a:rPr lang="nb-NO" sz="1600" dirty="0"/>
              <a:t>-teamet må </a:t>
            </a:r>
            <a:r>
              <a:rPr lang="nb-NO" sz="1600" b="1" dirty="0"/>
              <a:t>koordinere utsendelse av informasjon</a:t>
            </a:r>
            <a:r>
              <a:rPr lang="nb-NO" sz="1600" dirty="0"/>
              <a:t> til fylkene.</a:t>
            </a:r>
          </a:p>
          <a:p>
            <a:r>
              <a:rPr lang="nb-NO" sz="1600" dirty="0"/>
              <a:t>Det bør avklares </a:t>
            </a:r>
            <a:r>
              <a:rPr lang="nb-NO" sz="1600" b="1" dirty="0"/>
              <a:t>hvordan kommunikasjon håndteres 10. mars</a:t>
            </a:r>
            <a:r>
              <a:rPr lang="nb-NO" sz="1600" dirty="0"/>
              <a:t>, og hvem som informerer tredjepartene.</a:t>
            </a:r>
            <a:br>
              <a:rPr lang="nb-NO" sz="1600" dirty="0"/>
            </a:br>
            <a:r>
              <a:rPr lang="nb-NO" sz="1600" dirty="0"/>
              <a:t>Koble på Jenny?</a:t>
            </a:r>
          </a:p>
          <a:p>
            <a:r>
              <a:rPr lang="nb-NO" sz="1600" dirty="0"/>
              <a:t>Sikre nok folk rundt dette tidsrommet - s</a:t>
            </a:r>
            <a:r>
              <a:rPr lang="nb-NO" sz="1600" b="1" dirty="0"/>
              <a:t>årbare ved sykdom, både internt og eksternt</a:t>
            </a:r>
            <a:endParaRPr lang="nb-NO" sz="1600" dirty="0"/>
          </a:p>
        </p:txBody>
      </p:sp>
    </p:spTree>
    <p:extLst>
      <p:ext uri="{BB962C8B-B14F-4D97-AF65-F5344CB8AC3E}">
        <p14:creationId xmlns:p14="http://schemas.microsoft.com/office/powerpoint/2010/main" val="284082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4E2CE1-C657-8B14-092A-6B009042D150}"/>
              </a:ext>
            </a:extLst>
          </p:cNvPr>
          <p:cNvSpPr>
            <a:spLocks noGrp="1"/>
          </p:cNvSpPr>
          <p:nvPr>
            <p:ph type="ctrTitle"/>
          </p:nvPr>
        </p:nvSpPr>
        <p:spPr>
          <a:xfrm>
            <a:off x="1029494" y="2120633"/>
            <a:ext cx="7621588" cy="3113519"/>
          </a:xfrm>
        </p:spPr>
        <p:txBody>
          <a:bodyPr/>
          <a:lstStyle/>
          <a:p>
            <a:r>
              <a:rPr lang="nb-NO" dirty="0"/>
              <a:t>Neste møte</a:t>
            </a:r>
            <a:br>
              <a:rPr lang="nb-NO" dirty="0"/>
            </a:br>
            <a:r>
              <a:rPr lang="nb-NO" sz="1800" dirty="0"/>
              <a:t>info om </a:t>
            </a:r>
            <a:r>
              <a:rPr lang="nb-NO" sz="1800" dirty="0" err="1"/>
              <a:t>rc</a:t>
            </a:r>
            <a:r>
              <a:rPr lang="nb-NO" sz="1800" dirty="0"/>
              <a:t> i C#. </a:t>
            </a:r>
            <a:br>
              <a:rPr lang="nb-NO" sz="1800" dirty="0"/>
            </a:br>
            <a:r>
              <a:rPr lang="nb-NO" sz="1800" dirty="0"/>
              <a:t>Mer info om Visma </a:t>
            </a:r>
            <a:r>
              <a:rPr lang="nb-NO" sz="1800" dirty="0" err="1"/>
              <a:t>inschool</a:t>
            </a:r>
            <a:r>
              <a:rPr lang="nb-NO" sz="1800" dirty="0"/>
              <a:t> og presisering av vedlikehold er knyttet til </a:t>
            </a:r>
            <a:r>
              <a:rPr lang="nb-NO" sz="1800" dirty="0" err="1"/>
              <a:t>core</a:t>
            </a:r>
            <a:r>
              <a:rPr lang="nb-NO" sz="1800" dirty="0"/>
              <a:t> 2</a:t>
            </a:r>
            <a:br>
              <a:rPr lang="nb-NO" sz="1800" dirty="0"/>
            </a:br>
            <a:r>
              <a:rPr lang="nb-NO" sz="1800" dirty="0"/>
              <a:t>20 januar -.</a:t>
            </a:r>
            <a:br>
              <a:rPr lang="nb-NO" sz="1800" dirty="0"/>
            </a:br>
            <a:r>
              <a:rPr lang="nb-NO" sz="1800" dirty="0"/>
              <a:t>Ikke all utdanningsdata vil være på plass i beta. Dette vil være en stegvis prosess. For utdanning er det mye data som skal over og de trenger å verifisere hvert område som legges over. </a:t>
            </a:r>
            <a:br>
              <a:rPr lang="nb-NO" sz="1800" dirty="0"/>
            </a:br>
            <a:r>
              <a:rPr lang="nb-NO" sz="1800" dirty="0"/>
              <a:t>Kort info fra møte om </a:t>
            </a:r>
            <a:r>
              <a:rPr lang="nb-NO" sz="1800" dirty="0" err="1"/>
              <a:t>vigo</a:t>
            </a:r>
            <a:r>
              <a:rPr lang="nb-NO" sz="1800" dirty="0"/>
              <a:t> bas klienter</a:t>
            </a:r>
            <a:br>
              <a:rPr lang="nb-NO" sz="1800" dirty="0"/>
            </a:br>
            <a:r>
              <a:rPr lang="nb-NO" sz="1800" dirty="0" err="1"/>
              <a:t>informasjon.modell</a:t>
            </a:r>
            <a:r>
              <a:rPr lang="nb-NO" sz="1800" dirty="0"/>
              <a:t> 3.21? Gjelder </a:t>
            </a:r>
            <a:r>
              <a:rPr lang="nb-NO" sz="1800"/>
              <a:t>kun  kontroll og FRID. </a:t>
            </a:r>
            <a:br>
              <a:rPr lang="nb-NO" sz="1800"/>
            </a:br>
            <a:br>
              <a:rPr lang="nb-NO" dirty="0"/>
            </a:br>
            <a:endParaRPr lang="nb-NO" dirty="0"/>
          </a:p>
        </p:txBody>
      </p:sp>
      <p:sp>
        <p:nvSpPr>
          <p:cNvPr id="3" name="Undertittel 2">
            <a:extLst>
              <a:ext uri="{FF2B5EF4-FFF2-40B4-BE49-F238E27FC236}">
                <a16:creationId xmlns:a16="http://schemas.microsoft.com/office/drawing/2014/main" id="{0B4E1892-FB91-0BC2-BDDB-AF8B2D2FA481}"/>
              </a:ext>
            </a:extLst>
          </p:cNvPr>
          <p:cNvSpPr>
            <a:spLocks noGrp="1"/>
          </p:cNvSpPr>
          <p:nvPr>
            <p:ph type="subTitle" idx="1"/>
          </p:nvPr>
        </p:nvSpPr>
        <p:spPr/>
        <p:txBody>
          <a:bodyPr/>
          <a:lstStyle/>
          <a:p>
            <a:endParaRPr lang="nb-NO"/>
          </a:p>
        </p:txBody>
      </p:sp>
      <p:sp>
        <p:nvSpPr>
          <p:cNvPr id="4" name="Plassholder for lysbildenummer 3">
            <a:extLst>
              <a:ext uri="{FF2B5EF4-FFF2-40B4-BE49-F238E27FC236}">
                <a16:creationId xmlns:a16="http://schemas.microsoft.com/office/drawing/2014/main" id="{C63D085F-BBB4-5CA6-1325-20008229A973}"/>
              </a:ext>
            </a:extLst>
          </p:cNvPr>
          <p:cNvSpPr>
            <a:spLocks noGrp="1"/>
          </p:cNvSpPr>
          <p:nvPr>
            <p:ph type="sldNum" sz="quarter" idx="12"/>
          </p:nvPr>
        </p:nvSpPr>
        <p:spPr/>
        <p:txBody>
          <a:bodyPr/>
          <a:lstStyle/>
          <a:p>
            <a:fld id="{BE2ACD00-28B2-4D17-A930-2C9F8441C7CA}" type="slidenum">
              <a:rPr lang="nb-NO" smtClean="0"/>
              <a:pPr/>
              <a:t>2</a:t>
            </a:fld>
            <a:endParaRPr lang="nb-NO"/>
          </a:p>
        </p:txBody>
      </p:sp>
    </p:spTree>
    <p:extLst>
      <p:ext uri="{BB962C8B-B14F-4D97-AF65-F5344CB8AC3E}">
        <p14:creationId xmlns:p14="http://schemas.microsoft.com/office/powerpoint/2010/main" val="3470632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FC7C91-5A41-1CF3-8286-5D6B623C3CDF}"/>
              </a:ext>
            </a:extLst>
          </p:cNvPr>
          <p:cNvSpPr>
            <a:spLocks noGrp="1"/>
          </p:cNvSpPr>
          <p:nvPr>
            <p:ph type="ctrTitle"/>
          </p:nvPr>
        </p:nvSpPr>
        <p:spPr>
          <a:xfrm>
            <a:off x="1029494" y="1976629"/>
            <a:ext cx="4507706" cy="2895250"/>
          </a:xfrm>
        </p:spPr>
        <p:txBody>
          <a:bodyPr/>
          <a:lstStyle/>
          <a:p>
            <a:br>
              <a:rPr lang="nb-NO" sz="2800" dirty="0"/>
            </a:br>
            <a:r>
              <a:rPr lang="nb-NO" sz="2400" dirty="0"/>
              <a:t>1. </a:t>
            </a:r>
            <a:r>
              <a:rPr lang="nb-NO" sz="2400" dirty="0">
                <a:latin typeface="Brockmann"/>
              </a:rPr>
              <a:t>Status fra </a:t>
            </a:r>
            <a:r>
              <a:rPr lang="nb-NO" sz="2400" dirty="0" err="1">
                <a:latin typeface="Brockmann"/>
              </a:rPr>
              <a:t>Novari</a:t>
            </a:r>
            <a:br>
              <a:rPr lang="nb-NO" sz="2400" dirty="0">
                <a:latin typeface="Brockmann"/>
              </a:rPr>
            </a:br>
            <a:r>
              <a:rPr lang="nb-NO" sz="1800" dirty="0">
                <a:latin typeface="Brockmann"/>
              </a:rPr>
              <a:t>- risiko</a:t>
            </a:r>
            <a:br>
              <a:rPr lang="nb-NO" sz="1800" dirty="0">
                <a:latin typeface="Brockmann"/>
              </a:rPr>
            </a:br>
            <a:r>
              <a:rPr lang="nb-NO" sz="1800" dirty="0">
                <a:latin typeface="Brockmann"/>
              </a:rPr>
              <a:t>- forventninger</a:t>
            </a:r>
            <a:br>
              <a:rPr lang="nb-NO" sz="1800" dirty="0">
                <a:latin typeface="Brockmann"/>
              </a:rPr>
            </a:br>
            <a:r>
              <a:rPr lang="nb-NO" sz="1800" dirty="0">
                <a:latin typeface="Brockmann"/>
              </a:rPr>
              <a:t>- tiltak</a:t>
            </a:r>
            <a:br>
              <a:rPr lang="nb-NO" sz="2400" dirty="0"/>
            </a:br>
            <a:r>
              <a:rPr lang="nb-NO" sz="2400" dirty="0"/>
              <a:t>3.</a:t>
            </a:r>
            <a:r>
              <a:rPr lang="nb-NO" sz="2400" dirty="0">
                <a:latin typeface="Brockmann"/>
              </a:rPr>
              <a:t>Status fra fylkene</a:t>
            </a:r>
            <a:br>
              <a:rPr lang="nb-NO" sz="2400" dirty="0">
                <a:latin typeface="Brockmann"/>
              </a:rPr>
            </a:br>
            <a:r>
              <a:rPr lang="nb-NO" sz="2400" dirty="0">
                <a:latin typeface="Brockmann"/>
              </a:rPr>
              <a:t>4. Eventuelt</a:t>
            </a:r>
            <a:br>
              <a:rPr lang="nb-NO" sz="2800" dirty="0"/>
            </a:br>
            <a:endParaRPr lang="nb-NO" sz="2800" dirty="0"/>
          </a:p>
        </p:txBody>
      </p:sp>
      <p:sp>
        <p:nvSpPr>
          <p:cNvPr id="3" name="Undertittel 2">
            <a:extLst>
              <a:ext uri="{FF2B5EF4-FFF2-40B4-BE49-F238E27FC236}">
                <a16:creationId xmlns:a16="http://schemas.microsoft.com/office/drawing/2014/main" id="{3C987CC8-815A-044A-CA63-D8BBE41B11FE}"/>
              </a:ext>
            </a:extLst>
          </p:cNvPr>
          <p:cNvSpPr>
            <a:spLocks noGrp="1"/>
          </p:cNvSpPr>
          <p:nvPr>
            <p:ph type="subTitle" idx="1"/>
          </p:nvPr>
        </p:nvSpPr>
        <p:spPr/>
        <p:txBody>
          <a:bodyPr/>
          <a:lstStyle/>
          <a:p>
            <a:r>
              <a:rPr lang="nb-NO" sz="3200" dirty="0"/>
              <a:t>Agenda</a:t>
            </a:r>
          </a:p>
        </p:txBody>
      </p:sp>
      <p:sp>
        <p:nvSpPr>
          <p:cNvPr id="4" name="Plassholder for lysbildenummer 3">
            <a:extLst>
              <a:ext uri="{FF2B5EF4-FFF2-40B4-BE49-F238E27FC236}">
                <a16:creationId xmlns:a16="http://schemas.microsoft.com/office/drawing/2014/main" id="{177A98D9-F5A9-3209-A051-AAA3415BE672}"/>
              </a:ext>
            </a:extLst>
          </p:cNvPr>
          <p:cNvSpPr>
            <a:spLocks noGrp="1"/>
          </p:cNvSpPr>
          <p:nvPr>
            <p:ph type="sldNum" sz="quarter" idx="12"/>
          </p:nvPr>
        </p:nvSpPr>
        <p:spPr/>
        <p:txBody>
          <a:bodyPr/>
          <a:lstStyle/>
          <a:p>
            <a:fld id="{BE2ACD00-28B2-4D17-A930-2C9F8441C7CA}" type="slidenum">
              <a:rPr lang="nb-NO" smtClean="0"/>
              <a:pPr/>
              <a:t>3</a:t>
            </a:fld>
            <a:endParaRPr lang="nb-NO"/>
          </a:p>
        </p:txBody>
      </p:sp>
      <p:pic>
        <p:nvPicPr>
          <p:cNvPr id="7" name="Plassholder for bilde 6" descr="Et bilde som inneholder tekst, kart&#10;&#10;KI-generert innhold kan være feil.">
            <a:extLst>
              <a:ext uri="{FF2B5EF4-FFF2-40B4-BE49-F238E27FC236}">
                <a16:creationId xmlns:a16="http://schemas.microsoft.com/office/drawing/2014/main" id="{73224A6B-C5DD-06DF-508A-72A9E40A064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2261" r="12261"/>
          <a:stretch>
            <a:fillRect/>
          </a:stretch>
        </p:blipFill>
        <p:spPr/>
      </p:pic>
    </p:spTree>
    <p:extLst>
      <p:ext uri="{BB962C8B-B14F-4D97-AF65-F5344CB8AC3E}">
        <p14:creationId xmlns:p14="http://schemas.microsoft.com/office/powerpoint/2010/main" val="314193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73516D-F285-65E8-9277-79A1941E74A2}"/>
              </a:ext>
            </a:extLst>
          </p:cNvPr>
          <p:cNvSpPr>
            <a:spLocks noGrp="1"/>
          </p:cNvSpPr>
          <p:nvPr>
            <p:ph type="title"/>
          </p:nvPr>
        </p:nvSpPr>
        <p:spPr/>
        <p:txBody>
          <a:bodyPr/>
          <a:lstStyle/>
          <a:p>
            <a:endParaRPr lang="nb-NO"/>
          </a:p>
        </p:txBody>
      </p:sp>
      <p:sp>
        <p:nvSpPr>
          <p:cNvPr id="3" name="Plassholder for lysbildenummer 2">
            <a:extLst>
              <a:ext uri="{FF2B5EF4-FFF2-40B4-BE49-F238E27FC236}">
                <a16:creationId xmlns:a16="http://schemas.microsoft.com/office/drawing/2014/main" id="{D38EC016-8247-CDB5-9E81-C19C691B157B}"/>
              </a:ext>
            </a:extLst>
          </p:cNvPr>
          <p:cNvSpPr>
            <a:spLocks noGrp="1"/>
          </p:cNvSpPr>
          <p:nvPr>
            <p:ph type="sldNum" sz="quarter" idx="12"/>
          </p:nvPr>
        </p:nvSpPr>
        <p:spPr/>
        <p:txBody>
          <a:bodyPr/>
          <a:lstStyle/>
          <a:p>
            <a:fld id="{BE2ACD00-28B2-4D17-A930-2C9F8441C7CA}" type="slidenum">
              <a:rPr lang="nb-NO" smtClean="0"/>
              <a:pPr/>
              <a:t>4</a:t>
            </a:fld>
            <a:endParaRPr lang="nb-NO" dirty="0"/>
          </a:p>
        </p:txBody>
      </p:sp>
      <p:sp>
        <p:nvSpPr>
          <p:cNvPr id="4" name="Plassholder for innhold 3">
            <a:extLst>
              <a:ext uri="{FF2B5EF4-FFF2-40B4-BE49-F238E27FC236}">
                <a16:creationId xmlns:a16="http://schemas.microsoft.com/office/drawing/2014/main" id="{4FF6D13E-D403-4D59-1B0C-793B32A46E9B}"/>
              </a:ext>
            </a:extLst>
          </p:cNvPr>
          <p:cNvSpPr>
            <a:spLocks noGrp="1"/>
          </p:cNvSpPr>
          <p:nvPr>
            <p:ph sz="quarter" idx="13"/>
          </p:nvPr>
        </p:nvSpPr>
        <p:spPr/>
        <p:txBody>
          <a:bodyPr/>
          <a:lstStyle/>
          <a:p>
            <a:r>
              <a:rPr lang="nb-NO" sz="1600" dirty="0"/>
              <a:t>Vi har jobbet med versjon 3.21 av Informasjonsmodellen. Den inneholder følgende endringer:</a:t>
            </a:r>
          </a:p>
          <a:p>
            <a:pPr lvl="0"/>
            <a:r>
              <a:rPr lang="nb-NO" sz="1600" dirty="0" err="1"/>
              <a:t>Ressurs.Datautstyr</a:t>
            </a:r>
            <a:r>
              <a:rPr lang="nb-NO" sz="1600" dirty="0"/>
              <a:t> (ny)</a:t>
            </a:r>
          </a:p>
          <a:p>
            <a:pPr lvl="0"/>
            <a:r>
              <a:rPr lang="nb-NO" sz="1600" dirty="0" err="1"/>
              <a:t>Ressurs.Kodeverk</a:t>
            </a:r>
            <a:r>
              <a:rPr lang="nb-NO" sz="1600" dirty="0"/>
              <a:t> (utvides)</a:t>
            </a:r>
          </a:p>
          <a:p>
            <a:r>
              <a:rPr lang="nb-NO" sz="1600" dirty="0"/>
              <a:t> </a:t>
            </a:r>
          </a:p>
          <a:p>
            <a:r>
              <a:rPr lang="nb-NO" sz="1600" dirty="0"/>
              <a:t>Endringene er beskrevet på:</a:t>
            </a:r>
          </a:p>
          <a:p>
            <a:r>
              <a:rPr lang="nb-NO" sz="1600" u="sng" dirty="0">
                <a:hlinkClick r:id="rId2"/>
              </a:rPr>
              <a:t>https://novari-iks.atlassian.net/wiki/spaces/informasjonsmodellen/pages/1697120257/v3.21.0</a:t>
            </a:r>
            <a:endParaRPr lang="nb-NO" sz="1600" dirty="0"/>
          </a:p>
          <a:p>
            <a:r>
              <a:rPr lang="nb-NO" sz="1600" dirty="0"/>
              <a:t> </a:t>
            </a:r>
          </a:p>
          <a:p>
            <a:r>
              <a:rPr lang="nb-NO" sz="1600" dirty="0"/>
              <a:t>Endringene vil snarlig bli lagt inn som draft i den komplette modellen.</a:t>
            </a:r>
          </a:p>
          <a:p>
            <a:r>
              <a:rPr lang="nb-NO" sz="1600" dirty="0"/>
              <a:t> </a:t>
            </a:r>
          </a:p>
          <a:p>
            <a:r>
              <a:rPr lang="nb-NO" sz="1600" dirty="0"/>
              <a:t>Har du innspill, kommentarer eller forslag til forbedringer kan disse rettes til </a:t>
            </a:r>
            <a:r>
              <a:rPr lang="nb-NO" sz="1600" u="sng" dirty="0">
                <a:hlinkClick r:id="rId3" tooltip="mailto:informasjonslaget@fintlabs.no"/>
              </a:rPr>
              <a:t>informasjonslaget@fintlabs.no</a:t>
            </a:r>
            <a:r>
              <a:rPr lang="nb-NO" sz="1600" dirty="0"/>
              <a:t>. Frist for å komme med tilbakemelding er fredag 31. oktober 2025 klokken 16:00.</a:t>
            </a:r>
          </a:p>
          <a:p>
            <a:r>
              <a:rPr lang="nb-NO" dirty="0"/>
              <a:t> </a:t>
            </a:r>
          </a:p>
          <a:p>
            <a:endParaRPr lang="nb-NO" dirty="0"/>
          </a:p>
        </p:txBody>
      </p:sp>
    </p:spTree>
    <p:extLst>
      <p:ext uri="{BB962C8B-B14F-4D97-AF65-F5344CB8AC3E}">
        <p14:creationId xmlns:p14="http://schemas.microsoft.com/office/powerpoint/2010/main" val="105154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71040C-6A4A-52DF-9D47-8C12B36E3036}"/>
              </a:ext>
            </a:extLst>
          </p:cNvPr>
          <p:cNvSpPr>
            <a:spLocks noGrp="1"/>
          </p:cNvSpPr>
          <p:nvPr>
            <p:ph type="title"/>
          </p:nvPr>
        </p:nvSpPr>
        <p:spPr/>
        <p:txBody>
          <a:bodyPr/>
          <a:lstStyle/>
          <a:p>
            <a:endParaRPr lang="nb-NO"/>
          </a:p>
        </p:txBody>
      </p:sp>
      <p:sp>
        <p:nvSpPr>
          <p:cNvPr id="3" name="Plassholder for lysbildenummer 2">
            <a:extLst>
              <a:ext uri="{FF2B5EF4-FFF2-40B4-BE49-F238E27FC236}">
                <a16:creationId xmlns:a16="http://schemas.microsoft.com/office/drawing/2014/main" id="{DEA97C1A-E3BC-8341-7F49-76F5B559E59A}"/>
              </a:ext>
            </a:extLst>
          </p:cNvPr>
          <p:cNvSpPr>
            <a:spLocks noGrp="1"/>
          </p:cNvSpPr>
          <p:nvPr>
            <p:ph type="sldNum" sz="quarter" idx="12"/>
          </p:nvPr>
        </p:nvSpPr>
        <p:spPr/>
        <p:txBody>
          <a:bodyPr/>
          <a:lstStyle/>
          <a:p>
            <a:fld id="{BE2ACD00-28B2-4D17-A930-2C9F8441C7CA}" type="slidenum">
              <a:rPr lang="nb-NO" smtClean="0"/>
              <a:pPr/>
              <a:t>5</a:t>
            </a:fld>
            <a:endParaRPr lang="nb-NO" dirty="0"/>
          </a:p>
        </p:txBody>
      </p:sp>
      <p:pic>
        <p:nvPicPr>
          <p:cNvPr id="6" name="Plassholder for innhold 5">
            <a:extLst>
              <a:ext uri="{FF2B5EF4-FFF2-40B4-BE49-F238E27FC236}">
                <a16:creationId xmlns:a16="http://schemas.microsoft.com/office/drawing/2014/main" id="{1760A8C4-3BB3-C473-56A1-F0393BCADB91}"/>
              </a:ext>
            </a:extLst>
          </p:cNvPr>
          <p:cNvPicPr>
            <a:picLocks noGrp="1" noChangeAspect="1"/>
          </p:cNvPicPr>
          <p:nvPr>
            <p:ph sz="quarter" idx="13"/>
          </p:nvPr>
        </p:nvPicPr>
        <p:blipFill>
          <a:blip r:embed="rId2"/>
          <a:stretch>
            <a:fillRect/>
          </a:stretch>
        </p:blipFill>
        <p:spPr>
          <a:xfrm>
            <a:off x="1033728" y="1488967"/>
            <a:ext cx="6210619" cy="3168813"/>
          </a:xfrm>
          <a:prstGeom prst="rect">
            <a:avLst/>
          </a:prstGeom>
        </p:spPr>
      </p:pic>
    </p:spTree>
    <p:extLst>
      <p:ext uri="{BB962C8B-B14F-4D97-AF65-F5344CB8AC3E}">
        <p14:creationId xmlns:p14="http://schemas.microsoft.com/office/powerpoint/2010/main" val="243175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490A86C2-04E1-D5A7-EC30-1DF8F71CA78E}"/>
              </a:ext>
            </a:extLst>
          </p:cNvPr>
          <p:cNvSpPr>
            <a:spLocks noGrp="1"/>
          </p:cNvSpPr>
          <p:nvPr>
            <p:ph type="title"/>
          </p:nvPr>
        </p:nvSpPr>
        <p:spPr>
          <a:xfrm>
            <a:off x="828326" y="1467905"/>
            <a:ext cx="4680744" cy="769442"/>
          </a:xfrm>
        </p:spPr>
        <p:txBody>
          <a:bodyPr/>
          <a:lstStyle/>
          <a:p>
            <a:r>
              <a:rPr lang="nb-NO" dirty="0" err="1"/>
              <a:t>Release</a:t>
            </a:r>
            <a:r>
              <a:rPr lang="nb-NO" dirty="0"/>
              <a:t> </a:t>
            </a:r>
            <a:r>
              <a:rPr lang="nb-NO" dirty="0" err="1"/>
              <a:t>candidate</a:t>
            </a:r>
            <a:endParaRPr lang="nb-NO" dirty="0"/>
          </a:p>
        </p:txBody>
      </p:sp>
      <p:sp>
        <p:nvSpPr>
          <p:cNvPr id="4" name="Plassholder for innhold 3">
            <a:extLst>
              <a:ext uri="{FF2B5EF4-FFF2-40B4-BE49-F238E27FC236}">
                <a16:creationId xmlns:a16="http://schemas.microsoft.com/office/drawing/2014/main" id="{E6991C3F-8091-5BDC-47C0-4207A9B16332}"/>
              </a:ext>
            </a:extLst>
          </p:cNvPr>
          <p:cNvSpPr>
            <a:spLocks noGrp="1"/>
          </p:cNvSpPr>
          <p:nvPr>
            <p:ph idx="1"/>
          </p:nvPr>
        </p:nvSpPr>
        <p:spPr>
          <a:xfrm>
            <a:off x="828326" y="2099515"/>
            <a:ext cx="4680744" cy="3676174"/>
          </a:xfrm>
        </p:spPr>
        <p:txBody>
          <a:bodyPr/>
          <a:lstStyle/>
          <a:p>
            <a:r>
              <a:rPr lang="nb-NO" dirty="0"/>
              <a:t>Ny Java-</a:t>
            </a:r>
            <a:r>
              <a:rPr lang="nb-NO" dirty="0" err="1"/>
              <a:t>release</a:t>
            </a:r>
            <a:r>
              <a:rPr lang="nb-NO" dirty="0"/>
              <a:t>: </a:t>
            </a:r>
            <a:r>
              <a:rPr lang="nb-NO" u="sng" dirty="0">
                <a:hlinkClick r:id="rId2"/>
              </a:rPr>
              <a:t>https://novari-iks.atlassian.net/wiki/spaces/informasjonsmodellen/pages/1632960590/Oppgradere+til+versjon+4+av+FINT+informasjonsmodell</a:t>
            </a:r>
            <a:r>
              <a:rPr lang="nb-NO" dirty="0"/>
              <a:t>. </a:t>
            </a:r>
            <a:br>
              <a:rPr lang="nb-NO" dirty="0"/>
            </a:br>
            <a:br>
              <a:rPr lang="nb-NO" dirty="0"/>
            </a:br>
            <a:r>
              <a:rPr lang="nb-NO" dirty="0" err="1"/>
              <a:t>Release</a:t>
            </a:r>
            <a:r>
              <a:rPr lang="nb-NO" dirty="0"/>
              <a:t> notes for oversikt over endringer </a:t>
            </a:r>
            <a:r>
              <a:rPr lang="nb-NO" u="sng" dirty="0">
                <a:hlinkClick r:id="rId3"/>
              </a:rPr>
              <a:t>https://novari-iks.atlassian.net/wiki/spaces/informasjonsmodellen/pages/1430913062/Release+notes+v4.0</a:t>
            </a:r>
            <a:endParaRPr lang="nb-NO" u="sng" dirty="0"/>
          </a:p>
          <a:p>
            <a:endParaRPr lang="nb-NO" u="sng" dirty="0">
              <a:solidFill>
                <a:schemeClr val="accent3"/>
              </a:solidFill>
            </a:endParaRPr>
          </a:p>
          <a:p>
            <a:r>
              <a:rPr lang="nb-NO" b="1" dirty="0">
                <a:solidFill>
                  <a:schemeClr val="accent4"/>
                </a:solidFill>
              </a:rPr>
              <a:t>RC på C#?</a:t>
            </a:r>
          </a:p>
        </p:txBody>
      </p:sp>
      <p:sp>
        <p:nvSpPr>
          <p:cNvPr id="7" name="Plassholder for lysbildenummer 6">
            <a:extLst>
              <a:ext uri="{FF2B5EF4-FFF2-40B4-BE49-F238E27FC236}">
                <a16:creationId xmlns:a16="http://schemas.microsoft.com/office/drawing/2014/main" id="{B3E02F96-3390-626E-443A-FB6410D4D9B8}"/>
              </a:ext>
            </a:extLst>
          </p:cNvPr>
          <p:cNvSpPr>
            <a:spLocks noGrp="1"/>
          </p:cNvSpPr>
          <p:nvPr>
            <p:ph type="sldNum" sz="quarter" idx="12"/>
          </p:nvPr>
        </p:nvSpPr>
        <p:spPr/>
        <p:txBody>
          <a:bodyPr/>
          <a:lstStyle/>
          <a:p>
            <a:fld id="{BE2ACD00-28B2-4D17-A930-2C9F8441C7CA}" type="slidenum">
              <a:rPr lang="nb-NO" smtClean="0"/>
              <a:t>6</a:t>
            </a:fld>
            <a:endParaRPr lang="nb-NO"/>
          </a:p>
        </p:txBody>
      </p:sp>
      <p:pic>
        <p:nvPicPr>
          <p:cNvPr id="6" name="Bilde 5" descr="Puslespillbiter">
            <a:extLst>
              <a:ext uri="{FF2B5EF4-FFF2-40B4-BE49-F238E27FC236}">
                <a16:creationId xmlns:a16="http://schemas.microsoft.com/office/drawing/2014/main" id="{53CE461A-A69A-CA0B-F7B8-11C126427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152" y="2099515"/>
            <a:ext cx="4512500" cy="3281234"/>
          </a:xfrm>
          <a:prstGeom prst="rect">
            <a:avLst/>
          </a:prstGeom>
        </p:spPr>
      </p:pic>
    </p:spTree>
    <p:extLst>
      <p:ext uri="{BB962C8B-B14F-4D97-AF65-F5344CB8AC3E}">
        <p14:creationId xmlns:p14="http://schemas.microsoft.com/office/powerpoint/2010/main" val="69086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991C21EF-6061-4F01-1EEA-690CDB0815FF}"/>
              </a:ext>
            </a:extLst>
          </p:cNvPr>
          <p:cNvSpPr>
            <a:spLocks noGrp="1"/>
          </p:cNvSpPr>
          <p:nvPr>
            <p:ph type="title"/>
          </p:nvPr>
        </p:nvSpPr>
        <p:spPr>
          <a:xfrm>
            <a:off x="1011738" y="1086165"/>
            <a:ext cx="4680744" cy="769442"/>
          </a:xfrm>
        </p:spPr>
        <p:txBody>
          <a:bodyPr wrap="square" anchor="t">
            <a:normAutofit/>
          </a:bodyPr>
          <a:lstStyle/>
          <a:p>
            <a:r>
              <a:rPr lang="nb-NO" dirty="0"/>
              <a:t>Felles risikoer i omleggingsarbeidet</a:t>
            </a:r>
          </a:p>
        </p:txBody>
      </p:sp>
      <p:sp>
        <p:nvSpPr>
          <p:cNvPr id="4" name="Plassholder for innhold 3">
            <a:extLst>
              <a:ext uri="{FF2B5EF4-FFF2-40B4-BE49-F238E27FC236}">
                <a16:creationId xmlns:a16="http://schemas.microsoft.com/office/drawing/2014/main" id="{7621019F-D984-F98F-6911-29A4FDBD6E90}"/>
              </a:ext>
            </a:extLst>
          </p:cNvPr>
          <p:cNvSpPr>
            <a:spLocks noGrp="1"/>
          </p:cNvSpPr>
          <p:nvPr>
            <p:ph idx="1"/>
          </p:nvPr>
        </p:nvSpPr>
        <p:spPr>
          <a:xfrm>
            <a:off x="940718" y="2176378"/>
            <a:ext cx="4751764" cy="3595457"/>
          </a:xfrm>
        </p:spPr>
        <p:txBody>
          <a:bodyPr anchor="t">
            <a:normAutofit fontScale="92500"/>
          </a:bodyPr>
          <a:lstStyle/>
          <a:p>
            <a:pPr>
              <a:spcAft>
                <a:spcPts val="600"/>
              </a:spcAft>
            </a:pPr>
            <a:r>
              <a:rPr lang="nb-NO" sz="1600" dirty="0"/>
              <a:t>Siste lignende oppdatering var i 2018</a:t>
            </a:r>
          </a:p>
          <a:p>
            <a:pPr>
              <a:spcAft>
                <a:spcPts val="600"/>
              </a:spcAft>
            </a:pPr>
            <a:r>
              <a:rPr lang="nb-NO" sz="1600" dirty="0" err="1"/>
              <a:t>Novari</a:t>
            </a:r>
            <a:r>
              <a:rPr lang="nb-NO" sz="1600" dirty="0"/>
              <a:t> og fylkene har vokst i antall tjenester </a:t>
            </a:r>
          </a:p>
          <a:p>
            <a:pPr>
              <a:spcAft>
                <a:spcPts val="600"/>
              </a:spcAft>
            </a:pPr>
            <a:r>
              <a:rPr lang="nb-NO" sz="1600" dirty="0"/>
              <a:t>Flere eksterne og interne tjenester må oppdateres</a:t>
            </a:r>
          </a:p>
          <a:p>
            <a:pPr>
              <a:spcAft>
                <a:spcPts val="600"/>
              </a:spcAft>
            </a:pPr>
            <a:r>
              <a:rPr lang="nb-NO" sz="1600" dirty="0"/>
              <a:t>Mer komplekst å få oversikt over hvilke tjenester som er berørt og hvordan de påvirkes</a:t>
            </a:r>
          </a:p>
          <a:p>
            <a:pPr marL="0" indent="0">
              <a:spcAft>
                <a:spcPts val="600"/>
              </a:spcAft>
              <a:buNone/>
            </a:pPr>
            <a:endParaRPr lang="nb-NO" sz="1600" dirty="0"/>
          </a:p>
          <a:p>
            <a:pPr>
              <a:spcAft>
                <a:spcPts val="600"/>
              </a:spcAft>
            </a:pPr>
            <a:r>
              <a:rPr lang="nb-NO" sz="1600" dirty="0"/>
              <a:t>Manglende dokumentasjon og kompetanse på «eldre» tjenester som ikke nylig er oppdatert</a:t>
            </a:r>
          </a:p>
          <a:p>
            <a:pPr>
              <a:spcAft>
                <a:spcPts val="600"/>
              </a:spcAft>
            </a:pPr>
            <a:r>
              <a:rPr lang="nb-NO" sz="1600" dirty="0"/>
              <a:t>Kapasitet – kommer på toppen av alt annet </a:t>
            </a:r>
          </a:p>
          <a:p>
            <a:pPr>
              <a:spcAft>
                <a:spcPts val="600"/>
              </a:spcAft>
            </a:pPr>
            <a:r>
              <a:rPr lang="nb-NO" sz="1600" dirty="0"/>
              <a:t>Mye administrativ jobb som skal følges opp</a:t>
            </a:r>
          </a:p>
          <a:p>
            <a:pPr>
              <a:spcAft>
                <a:spcPts val="600"/>
              </a:spcAft>
            </a:pPr>
            <a:r>
              <a:rPr lang="nb-NO" sz="1600" dirty="0"/>
              <a:t>Sårbar leveranse ved fravær på kritiske datoer</a:t>
            </a:r>
          </a:p>
          <a:p>
            <a:pPr>
              <a:spcAft>
                <a:spcPts val="600"/>
              </a:spcAft>
            </a:pPr>
            <a:endParaRPr lang="nb-NO" dirty="0"/>
          </a:p>
          <a:p>
            <a:pPr>
              <a:spcAft>
                <a:spcPts val="600"/>
              </a:spcAft>
            </a:pPr>
            <a:endParaRPr lang="nb-NO" dirty="0"/>
          </a:p>
        </p:txBody>
      </p:sp>
      <p:pic>
        <p:nvPicPr>
          <p:cNvPr id="9" name="Bilde 8">
            <a:extLst>
              <a:ext uri="{FF2B5EF4-FFF2-40B4-BE49-F238E27FC236}">
                <a16:creationId xmlns:a16="http://schemas.microsoft.com/office/drawing/2014/main" id="{E4F8D83E-6F92-62F3-C53B-9A07E10AAE85}"/>
              </a:ext>
            </a:extLst>
          </p:cNvPr>
          <p:cNvPicPr>
            <a:picLocks noChangeAspect="1"/>
          </p:cNvPicPr>
          <p:nvPr/>
        </p:nvPicPr>
        <p:blipFill>
          <a:blip r:embed="rId2"/>
          <a:stretch>
            <a:fillRect/>
          </a:stretch>
        </p:blipFill>
        <p:spPr>
          <a:xfrm>
            <a:off x="6464010" y="2021144"/>
            <a:ext cx="5201444" cy="2549381"/>
          </a:xfrm>
          <a:prstGeom prst="rect">
            <a:avLst/>
          </a:prstGeom>
          <a:noFill/>
        </p:spPr>
      </p:pic>
      <p:sp>
        <p:nvSpPr>
          <p:cNvPr id="7" name="Plassholder for lysbildenummer 6">
            <a:extLst>
              <a:ext uri="{FF2B5EF4-FFF2-40B4-BE49-F238E27FC236}">
                <a16:creationId xmlns:a16="http://schemas.microsoft.com/office/drawing/2014/main" id="{C5D6166F-189F-C171-A255-0DD97BCF8E9B}"/>
              </a:ext>
            </a:extLst>
          </p:cNvPr>
          <p:cNvSpPr>
            <a:spLocks noGrp="1"/>
          </p:cNvSpPr>
          <p:nvPr>
            <p:ph type="sldNum" sz="quarter" idx="12"/>
          </p:nvPr>
        </p:nvSpPr>
        <p:spPr>
          <a:xfrm>
            <a:off x="10792460" y="6348715"/>
            <a:ext cx="391477" cy="153889"/>
          </a:xfrm>
        </p:spPr>
        <p:txBody>
          <a:bodyPr anchor="t">
            <a:normAutofit/>
          </a:bodyPr>
          <a:lstStyle/>
          <a:p>
            <a:pPr>
              <a:spcAft>
                <a:spcPts val="600"/>
              </a:spcAft>
            </a:pPr>
            <a:fld id="{BE2ACD00-28B2-4D17-A930-2C9F8441C7CA}" type="slidenum">
              <a:rPr lang="nb-NO" smtClean="0"/>
              <a:pPr>
                <a:spcAft>
                  <a:spcPts val="600"/>
                </a:spcAft>
              </a:pPr>
              <a:t>7</a:t>
            </a:fld>
            <a:endParaRPr lang="nb-NO"/>
          </a:p>
        </p:txBody>
      </p:sp>
      <p:sp>
        <p:nvSpPr>
          <p:cNvPr id="11" name="TekstSylinder 10">
            <a:extLst>
              <a:ext uri="{FF2B5EF4-FFF2-40B4-BE49-F238E27FC236}">
                <a16:creationId xmlns:a16="http://schemas.microsoft.com/office/drawing/2014/main" id="{CCF4BC29-AD6E-8389-1A8C-FEB5DDCB5576}"/>
              </a:ext>
            </a:extLst>
          </p:cNvPr>
          <p:cNvSpPr txBox="1"/>
          <p:nvPr/>
        </p:nvSpPr>
        <p:spPr>
          <a:xfrm>
            <a:off x="6360002" y="4760624"/>
            <a:ext cx="5533748" cy="954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a:spAutoFit/>
          </a:bodyPr>
          <a:lstStyle/>
          <a:p>
            <a:pPr marL="158843" lvl="1" indent="0">
              <a:spcAft>
                <a:spcPts val="600"/>
              </a:spcAft>
              <a:buNone/>
            </a:pPr>
            <a:r>
              <a:rPr lang="nb-NO" sz="1400" b="1" dirty="0">
                <a:solidFill>
                  <a:schemeClr val="tx2"/>
                </a:solidFill>
              </a:rPr>
              <a:t>Merk: </a:t>
            </a:r>
            <a:br>
              <a:rPr lang="nb-NO" sz="1400" dirty="0">
                <a:solidFill>
                  <a:schemeClr val="tx2"/>
                </a:solidFill>
              </a:rPr>
            </a:br>
            <a:r>
              <a:rPr lang="nb-NO" sz="1400" dirty="0">
                <a:solidFill>
                  <a:schemeClr val="tx2"/>
                </a:solidFill>
              </a:rPr>
              <a:t>Tidspunktet for omleggingen er sett i sammenheng med skoleåret og når nedetid på utdannings- og HR-tjenester har minst nedslagsfelt</a:t>
            </a:r>
          </a:p>
        </p:txBody>
      </p:sp>
    </p:spTree>
    <p:extLst>
      <p:ext uri="{BB962C8B-B14F-4D97-AF65-F5344CB8AC3E}">
        <p14:creationId xmlns:p14="http://schemas.microsoft.com/office/powerpoint/2010/main" val="205901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030ABE40-17F6-3718-2A8F-37B083B9AA8D}"/>
              </a:ext>
            </a:extLst>
          </p:cNvPr>
          <p:cNvSpPr>
            <a:spLocks noGrp="1"/>
          </p:cNvSpPr>
          <p:nvPr>
            <p:ph type="body" sz="quarter" idx="13"/>
          </p:nvPr>
        </p:nvSpPr>
        <p:spPr>
          <a:xfrm>
            <a:off x="1033200" y="630000"/>
            <a:ext cx="2657779" cy="245373"/>
          </a:xfrm>
        </p:spPr>
        <p:txBody>
          <a:bodyPr/>
          <a:lstStyle/>
          <a:p>
            <a:endParaRPr lang="en-US"/>
          </a:p>
        </p:txBody>
      </p:sp>
      <p:sp>
        <p:nvSpPr>
          <p:cNvPr id="3" name="Tittel 2">
            <a:extLst>
              <a:ext uri="{FF2B5EF4-FFF2-40B4-BE49-F238E27FC236}">
                <a16:creationId xmlns:a16="http://schemas.microsoft.com/office/drawing/2014/main" id="{A938FC2C-EE5D-9E4E-B207-80CFA5BDBD44}"/>
              </a:ext>
            </a:extLst>
          </p:cNvPr>
          <p:cNvSpPr>
            <a:spLocks noGrp="1"/>
          </p:cNvSpPr>
          <p:nvPr>
            <p:ph type="title"/>
          </p:nvPr>
        </p:nvSpPr>
        <p:spPr>
          <a:xfrm>
            <a:off x="1029494" y="1467905"/>
            <a:ext cx="4680744" cy="769442"/>
          </a:xfrm>
        </p:spPr>
        <p:txBody>
          <a:bodyPr wrap="square" anchor="t">
            <a:normAutofit/>
          </a:bodyPr>
          <a:lstStyle/>
          <a:p>
            <a:r>
              <a:rPr lang="nb-NO" dirty="0"/>
              <a:t>Hva kan vi forvente?</a:t>
            </a:r>
          </a:p>
        </p:txBody>
      </p:sp>
      <p:sp>
        <p:nvSpPr>
          <p:cNvPr id="4" name="Plassholder for innhold 3">
            <a:extLst>
              <a:ext uri="{FF2B5EF4-FFF2-40B4-BE49-F238E27FC236}">
                <a16:creationId xmlns:a16="http://schemas.microsoft.com/office/drawing/2014/main" id="{E54BD613-7238-C4C5-7C4F-5E7E036FEF66}"/>
              </a:ext>
            </a:extLst>
          </p:cNvPr>
          <p:cNvSpPr>
            <a:spLocks noGrp="1"/>
          </p:cNvSpPr>
          <p:nvPr>
            <p:ph idx="1"/>
          </p:nvPr>
        </p:nvSpPr>
        <p:spPr>
          <a:xfrm>
            <a:off x="1029494" y="2237347"/>
            <a:ext cx="4680744" cy="3294856"/>
          </a:xfrm>
        </p:spPr>
        <p:txBody>
          <a:bodyPr anchor="t">
            <a:normAutofit/>
          </a:bodyPr>
          <a:lstStyle/>
          <a:p>
            <a:pPr>
              <a:spcAft>
                <a:spcPts val="600"/>
              </a:spcAft>
            </a:pPr>
            <a:r>
              <a:rPr lang="nb-NO" dirty="0"/>
              <a:t>Viktig å være innstilt på at det vil skje feil</a:t>
            </a:r>
          </a:p>
          <a:p>
            <a:pPr>
              <a:spcAft>
                <a:spcPts val="600"/>
              </a:spcAft>
            </a:pPr>
            <a:r>
              <a:rPr lang="nb-NO" dirty="0"/>
              <a:t>Fokus på å få oppdatert de mest kritiske tjenestene</a:t>
            </a:r>
          </a:p>
          <a:p>
            <a:pPr lvl="1">
              <a:spcAft>
                <a:spcPts val="600"/>
              </a:spcAft>
            </a:pPr>
            <a:r>
              <a:rPr lang="nb-NO" dirty="0"/>
              <a:t>Hvilke tjenester må fungere for å unngå støy?</a:t>
            </a:r>
          </a:p>
          <a:p>
            <a:pPr lvl="1">
              <a:spcAft>
                <a:spcPts val="600"/>
              </a:spcAft>
            </a:pPr>
            <a:r>
              <a:rPr lang="nb-NO" dirty="0"/>
              <a:t>Er det noen tjenester som kan vente fordi de ikke benyttes i perioden?</a:t>
            </a:r>
          </a:p>
          <a:p>
            <a:pPr lvl="1">
              <a:spcAft>
                <a:spcPts val="600"/>
              </a:spcAft>
            </a:pPr>
            <a:r>
              <a:rPr lang="nb-NO" dirty="0"/>
              <a:t>Lag en plan for hva dere må ta først og hva som kan vente til etter 10 mars. </a:t>
            </a:r>
          </a:p>
          <a:p>
            <a:pPr lvl="1">
              <a:spcAft>
                <a:spcPts val="600"/>
              </a:spcAft>
            </a:pPr>
            <a:r>
              <a:rPr lang="nb-NO" dirty="0"/>
              <a:t>Husk kommunikasjon til de som blir berørt</a:t>
            </a:r>
          </a:p>
          <a:p>
            <a:pPr marL="158843" lvl="1" indent="0">
              <a:spcAft>
                <a:spcPts val="600"/>
              </a:spcAft>
              <a:buNone/>
            </a:pPr>
            <a:endParaRPr lang="nb-NO" dirty="0"/>
          </a:p>
        </p:txBody>
      </p:sp>
      <p:pic>
        <p:nvPicPr>
          <p:cNvPr id="8" name="Plassholder for innhold 7" descr="3D-gjengivelse av figurer i forskjellige farger og er stablet">
            <a:extLst>
              <a:ext uri="{FF2B5EF4-FFF2-40B4-BE49-F238E27FC236}">
                <a16:creationId xmlns:a16="http://schemas.microsoft.com/office/drawing/2014/main" id="{7FF31494-413B-502E-DB3A-A083D92F0EB6}"/>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rcRect t="20424" r="3" b="4164"/>
          <a:stretch>
            <a:fillRect/>
          </a:stretch>
        </p:blipFill>
        <p:spPr>
          <a:xfrm>
            <a:off x="6348596" y="2119827"/>
            <a:ext cx="5201444" cy="2618346"/>
          </a:xfrm>
          <a:prstGeom prst="rect">
            <a:avLst/>
          </a:prstGeom>
          <a:noFill/>
        </p:spPr>
      </p:pic>
      <p:sp>
        <p:nvSpPr>
          <p:cNvPr id="15" name="Text Placeholder 5">
            <a:extLst>
              <a:ext uri="{FF2B5EF4-FFF2-40B4-BE49-F238E27FC236}">
                <a16:creationId xmlns:a16="http://schemas.microsoft.com/office/drawing/2014/main" id="{FD92112E-4EDF-982A-6417-0E6522D13E0B}"/>
              </a:ext>
            </a:extLst>
          </p:cNvPr>
          <p:cNvSpPr>
            <a:spLocks noGrp="1"/>
          </p:cNvSpPr>
          <p:nvPr>
            <p:ph type="body" sz="quarter" idx="15"/>
          </p:nvPr>
        </p:nvSpPr>
        <p:spPr>
          <a:xfrm>
            <a:off x="6481764" y="4825008"/>
            <a:ext cx="5343292" cy="1069765"/>
          </a:xfrm>
        </p:spPr>
        <p:txBody>
          <a:bodyPr/>
          <a:lstStyle/>
          <a:p>
            <a:r>
              <a:rPr lang="nb-NO" sz="1400" b="1" dirty="0"/>
              <a:t>Tips: </a:t>
            </a:r>
            <a:r>
              <a:rPr lang="nb-NO" sz="1400" dirty="0"/>
              <a:t>har du tjenester som henger langt etter, gjør oppdatering til v.3.20 allerede i dag og luk ut utgåtte felter – da er omleggingsarbeidet mye mindre krevende 20 januar og 10 mars. </a:t>
            </a:r>
          </a:p>
          <a:p>
            <a:endParaRPr lang="en-US" dirty="0"/>
          </a:p>
        </p:txBody>
      </p:sp>
      <p:sp>
        <p:nvSpPr>
          <p:cNvPr id="7" name="Plassholder for lysbildenummer 6">
            <a:extLst>
              <a:ext uri="{FF2B5EF4-FFF2-40B4-BE49-F238E27FC236}">
                <a16:creationId xmlns:a16="http://schemas.microsoft.com/office/drawing/2014/main" id="{27C82FD1-12DE-7AF1-8B07-468B85DAED89}"/>
              </a:ext>
            </a:extLst>
          </p:cNvPr>
          <p:cNvSpPr>
            <a:spLocks noGrp="1"/>
          </p:cNvSpPr>
          <p:nvPr>
            <p:ph type="sldNum" sz="quarter" idx="12"/>
          </p:nvPr>
        </p:nvSpPr>
        <p:spPr>
          <a:xfrm>
            <a:off x="10792460" y="6348715"/>
            <a:ext cx="391477" cy="153889"/>
          </a:xfrm>
        </p:spPr>
        <p:txBody>
          <a:bodyPr anchor="t">
            <a:normAutofit/>
          </a:bodyPr>
          <a:lstStyle/>
          <a:p>
            <a:pPr>
              <a:spcAft>
                <a:spcPts val="600"/>
              </a:spcAft>
            </a:pPr>
            <a:fld id="{BE2ACD00-28B2-4D17-A930-2C9F8441C7CA}" type="slidenum">
              <a:rPr lang="nb-NO" smtClean="0"/>
              <a:pPr>
                <a:spcAft>
                  <a:spcPts val="600"/>
                </a:spcAft>
              </a:pPr>
              <a:t>8</a:t>
            </a:fld>
            <a:endParaRPr lang="nb-NO"/>
          </a:p>
        </p:txBody>
      </p:sp>
    </p:spTree>
    <p:extLst>
      <p:ext uri="{BB962C8B-B14F-4D97-AF65-F5344CB8AC3E}">
        <p14:creationId xmlns:p14="http://schemas.microsoft.com/office/powerpoint/2010/main" val="156075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D6CEB0D-D4CA-54ED-ABAB-3A082E3C4C2E}"/>
              </a:ext>
            </a:extLst>
          </p:cNvPr>
          <p:cNvSpPr>
            <a:spLocks noGrp="1"/>
          </p:cNvSpPr>
          <p:nvPr>
            <p:ph type="title"/>
          </p:nvPr>
        </p:nvSpPr>
        <p:spPr>
          <a:xfrm>
            <a:off x="1029494" y="961878"/>
            <a:ext cx="4680744" cy="769442"/>
          </a:xfrm>
        </p:spPr>
        <p:txBody>
          <a:bodyPr/>
          <a:lstStyle/>
          <a:p>
            <a:r>
              <a:rPr lang="nb-NO" dirty="0"/>
              <a:t>Kritisk med oppdaterte </a:t>
            </a:r>
            <a:br>
              <a:rPr lang="nb-NO" dirty="0"/>
            </a:br>
            <a:r>
              <a:rPr lang="nb-NO" dirty="0"/>
              <a:t>IDM-løsninger</a:t>
            </a:r>
          </a:p>
        </p:txBody>
      </p:sp>
      <p:sp>
        <p:nvSpPr>
          <p:cNvPr id="4" name="Plassholder for innhold 3">
            <a:extLst>
              <a:ext uri="{FF2B5EF4-FFF2-40B4-BE49-F238E27FC236}">
                <a16:creationId xmlns:a16="http://schemas.microsoft.com/office/drawing/2014/main" id="{11CDCA24-BEC3-0A41-C15D-1AA761D781E6}"/>
              </a:ext>
            </a:extLst>
          </p:cNvPr>
          <p:cNvSpPr>
            <a:spLocks noGrp="1"/>
          </p:cNvSpPr>
          <p:nvPr>
            <p:ph idx="1"/>
          </p:nvPr>
        </p:nvSpPr>
        <p:spPr>
          <a:xfrm>
            <a:off x="1029494" y="2115343"/>
            <a:ext cx="4680744" cy="4233371"/>
          </a:xfrm>
        </p:spPr>
        <p:txBody>
          <a:bodyPr/>
          <a:lstStyle/>
          <a:p>
            <a:pPr marL="0" indent="0">
              <a:buNone/>
            </a:pPr>
            <a:r>
              <a:rPr lang="nb-NO" b="1" dirty="0"/>
              <a:t>IDM-løsninger </a:t>
            </a:r>
            <a:r>
              <a:rPr lang="nb-NO" dirty="0"/>
              <a:t>er spesielt kritisk å oppdatere.</a:t>
            </a:r>
          </a:p>
          <a:p>
            <a:pPr marL="0" indent="0">
              <a:buNone/>
            </a:pPr>
            <a:r>
              <a:rPr lang="nb-NO" dirty="0"/>
              <a:t>Disse tjenestene sørger for at elever, lærere og ansatte får riktige brukere, rettigheter og tilganger. </a:t>
            </a:r>
          </a:p>
          <a:p>
            <a:pPr marL="0" indent="0">
              <a:buNone/>
            </a:pPr>
            <a:br>
              <a:rPr lang="nb-NO" b="1" dirty="0"/>
            </a:br>
            <a:r>
              <a:rPr lang="nb-NO" b="1" dirty="0"/>
              <a:t>Konsekvensen av manglende oppdatering </a:t>
            </a:r>
          </a:p>
          <a:p>
            <a:pPr marL="0" indent="0">
              <a:buNone/>
            </a:pPr>
            <a:r>
              <a:rPr lang="nb-NO" dirty="0"/>
              <a:t>Elever og ansatte mister tilganger, nye brukere blir ikke opprettet, Feide, skole- og læringssystemer slutter å fungere som forventet.</a:t>
            </a:r>
          </a:p>
          <a:p>
            <a:pPr marL="0" indent="0">
              <a:buNone/>
            </a:pPr>
            <a:endParaRPr lang="nb-NO" dirty="0"/>
          </a:p>
          <a:p>
            <a:pPr marL="0" indent="0">
              <a:buNone/>
            </a:pPr>
            <a:r>
              <a:rPr lang="nb-NO" b="1" dirty="0">
                <a:solidFill>
                  <a:schemeClr val="accent1"/>
                </a:solidFill>
              </a:rPr>
              <a:t>Har dere oversikt over hvilke IDM-løsning dere bruker? </a:t>
            </a:r>
            <a:br>
              <a:rPr lang="nb-NO" b="1" dirty="0">
                <a:solidFill>
                  <a:schemeClr val="accent1"/>
                </a:solidFill>
              </a:rPr>
            </a:br>
            <a:r>
              <a:rPr lang="nb-NO" b="1" dirty="0">
                <a:solidFill>
                  <a:schemeClr val="accent1"/>
                </a:solidFill>
              </a:rPr>
              <a:t>- </a:t>
            </a:r>
            <a:r>
              <a:rPr lang="nb-NO" dirty="0">
                <a:solidFill>
                  <a:schemeClr val="accent1"/>
                </a:solidFill>
              </a:rPr>
              <a:t>egenutviklet løsning</a:t>
            </a:r>
          </a:p>
          <a:p>
            <a:pPr>
              <a:buFontTx/>
              <a:buChar char="-"/>
            </a:pPr>
            <a:r>
              <a:rPr lang="nb-NO" dirty="0">
                <a:solidFill>
                  <a:schemeClr val="accent1"/>
                </a:solidFill>
              </a:rPr>
              <a:t>leverandør spesifikk løsning</a:t>
            </a:r>
          </a:p>
          <a:p>
            <a:pPr>
              <a:buFontTx/>
              <a:buChar char="-"/>
            </a:pPr>
            <a:r>
              <a:rPr lang="nb-NO" dirty="0">
                <a:solidFill>
                  <a:schemeClr val="accent1"/>
                </a:solidFill>
              </a:rPr>
              <a:t>Vigo BAS (FRID?)</a:t>
            </a:r>
            <a:br>
              <a:rPr lang="nb-NO" dirty="0">
                <a:solidFill>
                  <a:schemeClr val="accent1"/>
                </a:solidFill>
              </a:rPr>
            </a:br>
            <a:endParaRPr lang="nb-NO" dirty="0">
              <a:solidFill>
                <a:schemeClr val="accent1"/>
              </a:solidFill>
            </a:endParaRPr>
          </a:p>
          <a:p>
            <a:endParaRPr lang="nb-NO" dirty="0"/>
          </a:p>
        </p:txBody>
      </p:sp>
      <p:pic>
        <p:nvPicPr>
          <p:cNvPr id="9" name="Plassholder for innhold 8">
            <a:extLst>
              <a:ext uri="{FF2B5EF4-FFF2-40B4-BE49-F238E27FC236}">
                <a16:creationId xmlns:a16="http://schemas.microsoft.com/office/drawing/2014/main" id="{205AE6EE-1A8C-FB8B-FDDC-F24039813E42}"/>
              </a:ext>
            </a:extLst>
          </p:cNvPr>
          <p:cNvPicPr>
            <a:picLocks noGrp="1" noChangeAspect="1"/>
          </p:cNvPicPr>
          <p:nvPr>
            <p:ph sz="quarter" idx="16"/>
          </p:nvPr>
        </p:nvPicPr>
        <p:blipFill>
          <a:blip r:embed="rId3"/>
          <a:stretch>
            <a:fillRect/>
          </a:stretch>
        </p:blipFill>
        <p:spPr>
          <a:xfrm>
            <a:off x="7151914" y="2115343"/>
            <a:ext cx="4173877" cy="3444192"/>
          </a:xfrm>
          <a:prstGeom prst="rect">
            <a:avLst/>
          </a:prstGeom>
        </p:spPr>
      </p:pic>
      <p:sp>
        <p:nvSpPr>
          <p:cNvPr id="7" name="Plassholder for lysbildenummer 6">
            <a:extLst>
              <a:ext uri="{FF2B5EF4-FFF2-40B4-BE49-F238E27FC236}">
                <a16:creationId xmlns:a16="http://schemas.microsoft.com/office/drawing/2014/main" id="{C5B0E8E2-F60A-1EAA-4BCB-DFD32CE84AE7}"/>
              </a:ext>
            </a:extLst>
          </p:cNvPr>
          <p:cNvSpPr>
            <a:spLocks noGrp="1"/>
          </p:cNvSpPr>
          <p:nvPr>
            <p:ph type="sldNum" sz="quarter" idx="12"/>
          </p:nvPr>
        </p:nvSpPr>
        <p:spPr/>
        <p:txBody>
          <a:bodyPr/>
          <a:lstStyle/>
          <a:p>
            <a:fld id="{BE2ACD00-28B2-4D17-A930-2C9F8441C7CA}" type="slidenum">
              <a:rPr lang="nb-NO" smtClean="0"/>
              <a:t>9</a:t>
            </a:fld>
            <a:endParaRPr lang="nb-NO"/>
          </a:p>
        </p:txBody>
      </p:sp>
    </p:spTree>
    <p:extLst>
      <p:ext uri="{BB962C8B-B14F-4D97-AF65-F5344CB8AC3E}">
        <p14:creationId xmlns:p14="http://schemas.microsoft.com/office/powerpoint/2010/main" val="184735463"/>
      </p:ext>
    </p:extLst>
  </p:cSld>
  <p:clrMapOvr>
    <a:masterClrMapping/>
  </p:clrMapOvr>
</p:sld>
</file>

<file path=ppt/theme/theme1.xml><?xml version="1.0" encoding="utf-8"?>
<a:theme xmlns:a="http://schemas.openxmlformats.org/drawingml/2006/main" name="Novari">
  <a:themeElements>
    <a:clrScheme name="Novari">
      <a:dk1>
        <a:srgbClr val="0D0D0D"/>
      </a:dk1>
      <a:lt1>
        <a:srgbClr val="FFFFFF"/>
      </a:lt1>
      <a:dk2>
        <a:srgbClr val="570F31"/>
      </a:dk2>
      <a:lt2>
        <a:srgbClr val="F8ECDC"/>
      </a:lt2>
      <a:accent1>
        <a:srgbClr val="6B133D"/>
      </a:accent1>
      <a:accent2>
        <a:srgbClr val="7F78E8"/>
      </a:accent2>
      <a:accent3>
        <a:srgbClr val="F76650"/>
      </a:accent3>
      <a:accent4>
        <a:srgbClr val="570F31"/>
      </a:accent4>
      <a:accent5>
        <a:srgbClr val="FBB3A8"/>
      </a:accent5>
      <a:accent6>
        <a:srgbClr val="5A51E1"/>
      </a:accent6>
      <a:hlink>
        <a:srgbClr val="5A51E1"/>
      </a:hlink>
      <a:folHlink>
        <a:srgbClr val="570F31"/>
      </a:folHlink>
    </a:clrScheme>
    <a:fontScheme name="Inter">
      <a:majorFont>
        <a:latin typeface="Inter"/>
        <a:ea typeface=""/>
        <a:cs typeface=""/>
      </a:majorFont>
      <a:minorFont>
        <a:latin typeface="Inter"/>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solidFill>
        <a:solidFill>
          <a:schemeClr val="phClr"/>
        </a:solidFill>
      </a:bgFillStyleLst>
    </a:fmtScheme>
  </a:themeElements>
  <a:objectDefaults>
    <a:spDef>
      <a:spPr>
        <a:solidFill>
          <a:schemeClr val="accent6"/>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381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effectLst/>
      </a:spPr>
      <a:bodyPr wrap="square" lIns="0" tIns="0" rIns="0" bIns="0" rtlCol="0">
        <a:spAutoFit/>
      </a:bodyPr>
      <a:lstStyle>
        <a:defPPr algn="l">
          <a:defRPr dirty="0" err="1" smtClean="0">
            <a:solidFill>
              <a:schemeClr val="accent1"/>
            </a:solidFill>
          </a:defRPr>
        </a:defPPr>
      </a:lstStyle>
      <a:style>
        <a:lnRef idx="0">
          <a:schemeClr val="accent1"/>
        </a:lnRef>
        <a:fillRef idx="0">
          <a:schemeClr val="accent1"/>
        </a:fillRef>
        <a:effectRef idx="0">
          <a:schemeClr val="accent1"/>
        </a:effectRef>
        <a:fontRef idx="minor">
          <a:schemeClr val="dk1"/>
        </a:fontRef>
      </a:style>
    </a:txDef>
  </a:objectDefaults>
  <a:extraClrSchemeLst/>
  <a:extLst>
    <a:ext uri="{05A4C25C-085E-4340-85A3-A5531E510DB2}">
      <thm15:themeFamily xmlns:thm15="http://schemas.microsoft.com/office/thememl/2012/main" name="novari_mal_med_fonter" id="{BBE1CC1C-0A5B-42B6-80F3-7718E86C622F}" vid="{BC48F761-8FB8-46C8-8007-11BF9DC8B5B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s xmlns="92dcf5df-1718-446e-873d-ecc726375ab2" xsi:nil="true"/>
    <MigrationWizIdSecurityGroups xmlns="92dcf5df-1718-446e-873d-ecc726375ab2" xsi:nil="true"/>
    <MigrationWizIdPermissionLevels xmlns="92dcf5df-1718-446e-873d-ecc726375ab2" xsi:nil="true"/>
    <MigrationWizIdDocumentLibraryPermissions xmlns="92dcf5df-1718-446e-873d-ecc726375ab2" xsi:nil="true"/>
    <lcf76f155ced4ddcb4097134ff3c332f xmlns="92dcf5df-1718-446e-873d-ecc726375ab2">
      <Terms xmlns="http://schemas.microsoft.com/office/infopath/2007/PartnerControls"/>
    </lcf76f155ced4ddcb4097134ff3c332f>
    <MigrationWizId xmlns="92dcf5df-1718-446e-873d-ecc726375ab2" xsi:nil="true"/>
    <TaxCatchAll xmlns="2d5004f6-51f7-4957-90dc-3d12ffeb4d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7BE147A618F8B46980A3F34D841D9D3" ma:contentTypeVersion="20" ma:contentTypeDescription="Opprett et nytt dokument." ma:contentTypeScope="" ma:versionID="f8e8d516fbfec60aae90240606ef777b">
  <xsd:schema xmlns:xsd="http://www.w3.org/2001/XMLSchema" xmlns:xs="http://www.w3.org/2001/XMLSchema" xmlns:p="http://schemas.microsoft.com/office/2006/metadata/properties" xmlns:ns2="92dcf5df-1718-446e-873d-ecc726375ab2" xmlns:ns3="2d5004f6-51f7-4957-90dc-3d12ffeb4d30" xmlns:ns4="08f25810-977e-4cb2-b354-a0afe3a9cc1f" targetNamespace="http://schemas.microsoft.com/office/2006/metadata/properties" ma:root="true" ma:fieldsID="e00dad836dd85d9712d10532b53f7898" ns2:_="" ns3:_="" ns4:_="">
    <xsd:import namespace="92dcf5df-1718-446e-873d-ecc726375ab2"/>
    <xsd:import namespace="2d5004f6-51f7-4957-90dc-3d12ffeb4d30"/>
    <xsd:import namespace="08f25810-977e-4cb2-b354-a0afe3a9cc1f"/>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4: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cf5df-1718-446e-873d-ecc726375ab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875eb0eb-fbd3-4028-abcf-55f8c06e8dcc"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5004f6-51f7-4957-90dc-3d12ffeb4d3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514c20c-e807-4b64-8fa9-2ae4ab86cd4a}" ma:internalName="TaxCatchAll" ma:showField="CatchAllData" ma:web="2d5004f6-51f7-4957-90dc-3d12ffeb4d30">
      <xsd:complexType>
        <xsd:complexContent>
          <xsd:extension base="dms:MultiChoiceLookup">
            <xsd:sequence>
              <xsd:element name="Value" type="dms:Lookup" maxOccurs="unbounded" minOccurs="0" nillable="true"/>
            </xsd:sequence>
          </xsd:extension>
        </xsd:complexContent>
      </xsd:complexType>
    </xsd:element>
    <xsd:element name="SharedWithDetails" ma:index="24"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f25810-977e-4cb2-b354-a0afe3a9cc1f" elementFormDefault="qualified">
    <xsd:import namespace="http://schemas.microsoft.com/office/2006/documentManagement/types"/>
    <xsd:import namespace="http://schemas.microsoft.com/office/infopath/2007/PartnerControls"/>
    <xsd:element name="SharedWithUsers" ma:index="2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23086C-9E99-48F0-A7CE-3BDA7AA23875}">
  <ds:schemaRefs>
    <ds:schemaRef ds:uri="http://www.w3.org/XML/1998/namespace"/>
    <ds:schemaRef ds:uri="http://purl.org/dc/terms/"/>
    <ds:schemaRef ds:uri="08f25810-977e-4cb2-b354-a0afe3a9cc1f"/>
    <ds:schemaRef ds:uri="http://schemas.microsoft.com/office/2006/documentManagement/types"/>
    <ds:schemaRef ds:uri="http://schemas.microsoft.com/office/infopath/2007/PartnerControls"/>
    <ds:schemaRef ds:uri="92dcf5df-1718-446e-873d-ecc726375ab2"/>
    <ds:schemaRef ds:uri="http://purl.org/dc/dcmitype/"/>
    <ds:schemaRef ds:uri="2d5004f6-51f7-4957-90dc-3d12ffeb4d30"/>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C6274DDC-ACD8-4F7D-9496-E4055C63BAEA}">
  <ds:schemaRefs>
    <ds:schemaRef ds:uri="http://schemas.microsoft.com/sharepoint/v3/contenttype/forms"/>
  </ds:schemaRefs>
</ds:datastoreItem>
</file>

<file path=customXml/itemProps3.xml><?xml version="1.0" encoding="utf-8"?>
<ds:datastoreItem xmlns:ds="http://schemas.openxmlformats.org/officeDocument/2006/customXml" ds:itemID="{9BFF96FA-CE83-4F57-9A77-BB292B5442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dcf5df-1718-446e-873d-ecc726375ab2"/>
    <ds:schemaRef ds:uri="2d5004f6-51f7-4957-90dc-3d12ffeb4d30"/>
    <ds:schemaRef ds:uri="08f25810-977e-4cb2-b354-a0afe3a9cc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Statusmøte 28.08.25</Template>
  <TotalTime>905</TotalTime>
  <Words>1543</Words>
  <Application>Microsoft Office PowerPoint</Application>
  <PresentationFormat>Widescreen</PresentationFormat>
  <Paragraphs>164</Paragraphs>
  <Slides>18</Slides>
  <Notes>5</Notes>
  <HiddenSlides>2</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18</vt:i4>
      </vt:variant>
    </vt:vector>
  </HeadingPairs>
  <TitlesOfParts>
    <vt:vector size="26" baseType="lpstr">
      <vt:lpstr>Brockmann</vt:lpstr>
      <vt:lpstr>Aptos</vt:lpstr>
      <vt:lpstr>Inter Medium</vt:lpstr>
      <vt:lpstr>Inter</vt:lpstr>
      <vt:lpstr>Courier New</vt:lpstr>
      <vt:lpstr>Inter SemiBold</vt:lpstr>
      <vt:lpstr>Arial</vt:lpstr>
      <vt:lpstr>Novari</vt:lpstr>
      <vt:lpstr>Statusmøte  Informasjonsmodell v.4. </vt:lpstr>
      <vt:lpstr>Neste møte info om rc i C#.  Mer info om Visma inschool og presisering av vedlikehold er knyttet til core 2 20 januar -. Ikke all utdanningsdata vil være på plass i beta. Dette vil være en stegvis prosess. For utdanning er det mye data som skal over og de trenger å verifisere hvert område som legges over.  Kort info fra møte om vigo bas klienter informasjon.modell 3.21? Gjelder kun  kontroll og FRID.   </vt:lpstr>
      <vt:lpstr> 1. Status fra Novari - risiko - forventninger - tiltak 3.Status fra fylkene 4. Eventuelt </vt:lpstr>
      <vt:lpstr>PowerPoint-presentasjon</vt:lpstr>
      <vt:lpstr>PowerPoint-presentasjon</vt:lpstr>
      <vt:lpstr>Release candidate</vt:lpstr>
      <vt:lpstr>Felles risikoer i omleggingsarbeidet</vt:lpstr>
      <vt:lpstr>Hva kan vi forvente?</vt:lpstr>
      <vt:lpstr>Kritisk med oppdaterte  IDM-løsninger</vt:lpstr>
      <vt:lpstr>Tiltak for oppdatering av IDM-løsning</vt:lpstr>
      <vt:lpstr>Hva skjer 10 mars?</vt:lpstr>
      <vt:lpstr>PowerPoint-presentasjon</vt:lpstr>
      <vt:lpstr>Vedlikeholdsvindu Visma InSchool adapter</vt:lpstr>
      <vt:lpstr>Oppfølging fra forrige møte</vt:lpstr>
      <vt:lpstr>Status fra fylkene – hvor står dere nå? </vt:lpstr>
      <vt:lpstr>Nytt møte 30 oktober 2025  </vt:lpstr>
      <vt:lpstr>Minner også om milepælsplan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Forsberg Kristoffersen</dc:creator>
  <cp:lastModifiedBy>Maria Forsberg Kristoffersen</cp:lastModifiedBy>
  <cp:revision>35</cp:revision>
  <dcterms:created xsi:type="dcterms:W3CDTF">2025-08-22T10:40:17Z</dcterms:created>
  <dcterms:modified xsi:type="dcterms:W3CDTF">2025-10-29T19:06:51Z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0x01010017BE147A618F8B46980A3F34D841D9D3</vt:lpwstr>
  </property>
  <property fmtid="{D5CDD505-2E9C-101B-9397-08002B2CF9AE}" pid="3" name="MediaServiceImageTags">
    <vt:lpwstr/>
  </property>
</Properties>
</file>