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86" r:id="rId7"/>
    <p:sldId id="348" r:id="rId8"/>
    <p:sldId id="338" r:id="rId9"/>
    <p:sldId id="347" r:id="rId10"/>
    <p:sldId id="340" r:id="rId11"/>
    <p:sldId id="341" r:id="rId12"/>
    <p:sldId id="342" r:id="rId13"/>
    <p:sldId id="345" r:id="rId14"/>
    <p:sldId id="346" r:id="rId15"/>
    <p:sldId id="272" r:id="rId16"/>
    <p:sldId id="266" r:id="rId17"/>
    <p:sldId id="262" r:id="rId18"/>
  </p:sldIdLst>
  <p:sldSz cx="12192000" cy="6858000"/>
  <p:notesSz cx="6858000" cy="9144000"/>
  <p:embeddedFontLst>
    <p:embeddedFont>
      <p:font typeface="Brockmann" pitchFamily="50" charset="0"/>
      <p:regular r:id="rId20"/>
      <p:bold r:id="rId21"/>
      <p:italic r:id="rId22"/>
    </p:embeddedFont>
    <p:embeddedFont>
      <p:font typeface="Inter" panose="02000503000000020004" pitchFamily="2" charset="0"/>
      <p:regular r:id="rId23"/>
      <p:bold r:id="rId24"/>
      <p:italic r:id="rId25"/>
      <p:boldItalic r:id="rId26"/>
    </p:embeddedFont>
    <p:embeddedFont>
      <p:font typeface="Inter Medium" panose="02000503000000020004" pitchFamily="2" charset="0"/>
      <p:regular r:id="rId27"/>
      <p:italic r:id="rId28"/>
    </p:embeddedFont>
    <p:embeddedFont>
      <p:font typeface="Inter SemiBold" panose="02000503000000020004" pitchFamily="2" charset="0"/>
      <p:bold r:id="rId29"/>
      <p:boldItalic r:id="rId30"/>
    </p:embeddedFont>
  </p:embeddedFont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0E912-6F10-8E10-953E-4EC2AC0FF1CE}" name="Maria Forsberg Kristoffersen" initials="MK" userId="S::maria.kristoffersen@novari.no::d30d1cd4-c1d6-4122-9518-a2d96cf9ddbd" providerId="AD"/>
  <p188:author id="{E2602A9B-30BE-5F16-F1A2-8D2279A67FCE}" name="Ole Anders Eidjord" initials="OE" userId="S::ole.anders.eidjord@novari.no::4aaef909-ecf6-4bd5-ae9a-60ac03950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8E8B0-F323-4B40-9511-A37E98DB76A8}" v="43" dt="2026-01-14T14:13:45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238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orsberg Kristoffersen" userId="d30d1cd4-c1d6-4122-9518-a2d96cf9ddbd" providerId="ADAL" clId="{BF412E4A-BA95-4AB4-B5FE-311244134644}"/>
    <pc:docChg chg="undo redo custSel addSld delSld modSld sldOrd">
      <pc:chgData name="Maria Forsberg Kristoffersen" userId="d30d1cd4-c1d6-4122-9518-a2d96cf9ddbd" providerId="ADAL" clId="{BF412E4A-BA95-4AB4-B5FE-311244134644}" dt="2026-01-15T12:16:02.464" v="44901" actId="47"/>
      <pc:docMkLst>
        <pc:docMk/>
      </pc:docMkLst>
      <pc:sldChg chg="modSp mod">
        <pc:chgData name="Maria Forsberg Kristoffersen" userId="d30d1cd4-c1d6-4122-9518-a2d96cf9ddbd" providerId="ADAL" clId="{BF412E4A-BA95-4AB4-B5FE-311244134644}" dt="2026-01-14T09:24:22.021" v="41246" actId="20577"/>
        <pc:sldMkLst>
          <pc:docMk/>
          <pc:sldMk cId="1397606944" sldId="256"/>
        </pc:sldMkLst>
        <pc:spChg chg="mod">
          <ac:chgData name="Maria Forsberg Kristoffersen" userId="d30d1cd4-c1d6-4122-9518-a2d96cf9ddbd" providerId="ADAL" clId="{BF412E4A-BA95-4AB4-B5FE-311244134644}" dt="2026-01-14T09:24:22.021" v="41246" actId="20577"/>
          <ac:spMkLst>
            <pc:docMk/>
            <pc:sldMk cId="1397606944" sldId="256"/>
            <ac:spMk id="7" creationId="{4A46942D-7CC9-445F-1DAE-8529D705DC4B}"/>
          </ac:spMkLst>
        </pc:spChg>
      </pc:sldChg>
      <pc:sldChg chg="modSp mod">
        <pc:chgData name="Maria Forsberg Kristoffersen" userId="d30d1cd4-c1d6-4122-9518-a2d96cf9ddbd" providerId="ADAL" clId="{BF412E4A-BA95-4AB4-B5FE-311244134644}" dt="2026-01-14T13:48:45.051" v="44406" actId="20577"/>
        <pc:sldMkLst>
          <pc:docMk/>
          <pc:sldMk cId="721050530" sldId="262"/>
        </pc:sldMkLst>
        <pc:spChg chg="mod">
          <ac:chgData name="Maria Forsberg Kristoffersen" userId="d30d1cd4-c1d6-4122-9518-a2d96cf9ddbd" providerId="ADAL" clId="{BF412E4A-BA95-4AB4-B5FE-311244134644}" dt="2026-01-14T13:48:45.051" v="44406" actId="20577"/>
          <ac:spMkLst>
            <pc:docMk/>
            <pc:sldMk cId="721050530" sldId="262"/>
            <ac:spMk id="2" creationId="{48A826CA-7CD1-30AA-A814-C12453981D54}"/>
          </ac:spMkLst>
        </pc:spChg>
      </pc:sldChg>
      <pc:sldChg chg="addSp modSp mod">
        <pc:chgData name="Maria Forsberg Kristoffersen" userId="d30d1cd4-c1d6-4122-9518-a2d96cf9ddbd" providerId="ADAL" clId="{BF412E4A-BA95-4AB4-B5FE-311244134644}" dt="2026-01-15T06:49:18.914" v="44879" actId="1076"/>
        <pc:sldMkLst>
          <pc:docMk/>
          <pc:sldMk cId="347362992" sldId="272"/>
        </pc:sldMkLst>
        <pc:spChg chg="add mod">
          <ac:chgData name="Maria Forsberg Kristoffersen" userId="d30d1cd4-c1d6-4122-9518-a2d96cf9ddbd" providerId="ADAL" clId="{BF412E4A-BA95-4AB4-B5FE-311244134644}" dt="2026-01-14T14:14:20.221" v="44724" actId="1076"/>
          <ac:spMkLst>
            <pc:docMk/>
            <pc:sldMk cId="347362992" sldId="272"/>
            <ac:spMk id="2" creationId="{33CAA92C-14E8-EAA7-72A6-0F7860ECE809}"/>
          </ac:spMkLst>
        </pc:spChg>
        <pc:spChg chg="mod">
          <ac:chgData name="Maria Forsberg Kristoffersen" userId="d30d1cd4-c1d6-4122-9518-a2d96cf9ddbd" providerId="ADAL" clId="{BF412E4A-BA95-4AB4-B5FE-311244134644}" dt="2026-01-15T06:48:54.351" v="44870" actId="27636"/>
          <ac:spMkLst>
            <pc:docMk/>
            <pc:sldMk cId="347362992" sldId="272"/>
            <ac:spMk id="3" creationId="{0049B063-499A-4CCF-F43E-E812A4605466}"/>
          </ac:spMkLst>
        </pc:spChg>
        <pc:spChg chg="mod">
          <ac:chgData name="Maria Forsberg Kristoffersen" userId="d30d1cd4-c1d6-4122-9518-a2d96cf9ddbd" providerId="ADAL" clId="{BF412E4A-BA95-4AB4-B5FE-311244134644}" dt="2026-01-15T06:49:18.914" v="44879" actId="1076"/>
          <ac:spMkLst>
            <pc:docMk/>
            <pc:sldMk cId="347362992" sldId="272"/>
            <ac:spMk id="4" creationId="{CC73EDD7-E931-B3B5-1AD9-89CB9E587909}"/>
          </ac:spMkLst>
        </pc:spChg>
        <pc:picChg chg="mod">
          <ac:chgData name="Maria Forsberg Kristoffersen" userId="d30d1cd4-c1d6-4122-9518-a2d96cf9ddbd" providerId="ADAL" clId="{BF412E4A-BA95-4AB4-B5FE-311244134644}" dt="2026-01-15T06:49:06.139" v="44877" actId="1076"/>
          <ac:picMkLst>
            <pc:docMk/>
            <pc:sldMk cId="347362992" sldId="272"/>
            <ac:picMk id="9" creationId="{CC303D19-D9B6-6A3D-A189-8CA686EAFF9C}"/>
          </ac:picMkLst>
        </pc:picChg>
      </pc:sldChg>
      <pc:sldChg chg="modSp mod modNotesTx">
        <pc:chgData name="Maria Forsberg Kristoffersen" userId="d30d1cd4-c1d6-4122-9518-a2d96cf9ddbd" providerId="ADAL" clId="{BF412E4A-BA95-4AB4-B5FE-311244134644}" dt="2026-01-14T09:24:43.378" v="41278" actId="20577"/>
        <pc:sldMkLst>
          <pc:docMk/>
          <pc:sldMk cId="690867818" sldId="286"/>
        </pc:sldMkLst>
        <pc:spChg chg="mod">
          <ac:chgData name="Maria Forsberg Kristoffersen" userId="d30d1cd4-c1d6-4122-9518-a2d96cf9ddbd" providerId="ADAL" clId="{BF412E4A-BA95-4AB4-B5FE-311244134644}" dt="2026-01-14T09:24:43.378" v="41278" actId="20577"/>
          <ac:spMkLst>
            <pc:docMk/>
            <pc:sldMk cId="690867818" sldId="286"/>
            <ac:spMk id="3" creationId="{490A86C2-04E1-D5A7-EC30-1DF8F71CA78E}"/>
          </ac:spMkLst>
        </pc:spChg>
      </pc:sldChg>
      <pc:sldChg chg="add del mod ord modShow">
        <pc:chgData name="Maria Forsberg Kristoffersen" userId="d30d1cd4-c1d6-4122-9518-a2d96cf9ddbd" providerId="ADAL" clId="{BF412E4A-BA95-4AB4-B5FE-311244134644}" dt="2026-01-15T09:36:30.546" v="44900" actId="47"/>
        <pc:sldMkLst>
          <pc:docMk/>
          <pc:sldMk cId="2878251426" sldId="303"/>
        </pc:sldMkLst>
      </pc:sldChg>
      <pc:sldChg chg="modSp new del mod">
        <pc:chgData name="Maria Forsberg Kristoffersen" userId="d30d1cd4-c1d6-4122-9518-a2d96cf9ddbd" providerId="ADAL" clId="{BF412E4A-BA95-4AB4-B5FE-311244134644}" dt="2026-01-14T11:36:07.965" v="42906" actId="47"/>
        <pc:sldMkLst>
          <pc:docMk/>
          <pc:sldMk cId="3479383158" sldId="333"/>
        </pc:sldMkLst>
        <pc:spChg chg="mod">
          <ac:chgData name="Maria Forsberg Kristoffersen" userId="d30d1cd4-c1d6-4122-9518-a2d96cf9ddbd" providerId="ADAL" clId="{BF412E4A-BA95-4AB4-B5FE-311244134644}" dt="2026-01-14T11:32:36.970" v="42893" actId="20577"/>
          <ac:spMkLst>
            <pc:docMk/>
            <pc:sldMk cId="3479383158" sldId="333"/>
            <ac:spMk id="2" creationId="{79ACBA9E-198E-F3DA-6672-DA07D4C8CF0E}"/>
          </ac:spMkLst>
        </pc:spChg>
        <pc:spChg chg="mod">
          <ac:chgData name="Maria Forsberg Kristoffersen" userId="d30d1cd4-c1d6-4122-9518-a2d96cf9ddbd" providerId="ADAL" clId="{BF412E4A-BA95-4AB4-B5FE-311244134644}" dt="2026-01-14T11:32:40.830" v="42894" actId="1076"/>
          <ac:spMkLst>
            <pc:docMk/>
            <pc:sldMk cId="3479383158" sldId="333"/>
            <ac:spMk id="3" creationId="{CAC0EF78-36F7-A1AC-7CED-D5F4DAE4EF15}"/>
          </ac:spMkLst>
        </pc:spChg>
        <pc:spChg chg="mod">
          <ac:chgData name="Maria Forsberg Kristoffersen" userId="d30d1cd4-c1d6-4122-9518-a2d96cf9ddbd" providerId="ADAL" clId="{BF412E4A-BA95-4AB4-B5FE-311244134644}" dt="2026-01-14T11:35:50.721" v="42901"/>
          <ac:spMkLst>
            <pc:docMk/>
            <pc:sldMk cId="3479383158" sldId="333"/>
            <ac:spMk id="4" creationId="{11B84944-D73B-6FF6-4223-1F88387A52AA}"/>
          </ac:spMkLst>
        </pc:spChg>
      </pc:sldChg>
      <pc:sldChg chg="modSp new del mod">
        <pc:chgData name="Maria Forsberg Kristoffersen" userId="d30d1cd4-c1d6-4122-9518-a2d96cf9ddbd" providerId="ADAL" clId="{BF412E4A-BA95-4AB4-B5FE-311244134644}" dt="2026-01-14T10:18:17.244" v="42856" actId="47"/>
        <pc:sldMkLst>
          <pc:docMk/>
          <pc:sldMk cId="967822360" sldId="336"/>
        </pc:sldMkLst>
      </pc:sldChg>
      <pc:sldChg chg="modSp new del mod">
        <pc:chgData name="Maria Forsberg Kristoffersen" userId="d30d1cd4-c1d6-4122-9518-a2d96cf9ddbd" providerId="ADAL" clId="{BF412E4A-BA95-4AB4-B5FE-311244134644}" dt="2026-01-14T10:18:08.128" v="42855" actId="47"/>
        <pc:sldMkLst>
          <pc:docMk/>
          <pc:sldMk cId="3846629342" sldId="337"/>
        </pc:sldMkLst>
      </pc:sldChg>
      <pc:sldChg chg="modSp add mod ord modNotesTx">
        <pc:chgData name="Maria Forsberg Kristoffersen" userId="d30d1cd4-c1d6-4122-9518-a2d96cf9ddbd" providerId="ADAL" clId="{BF412E4A-BA95-4AB4-B5FE-311244134644}" dt="2026-01-14T13:36:47.145" v="43868" actId="255"/>
        <pc:sldMkLst>
          <pc:docMk/>
          <pc:sldMk cId="2623132118" sldId="338"/>
        </pc:sldMkLst>
        <pc:spChg chg="mod">
          <ac:chgData name="Maria Forsberg Kristoffersen" userId="d30d1cd4-c1d6-4122-9518-a2d96cf9ddbd" providerId="ADAL" clId="{BF412E4A-BA95-4AB4-B5FE-311244134644}" dt="2026-01-14T13:36:47.145" v="43868" actId="255"/>
          <ac:spMkLst>
            <pc:docMk/>
            <pc:sldMk cId="2623132118" sldId="338"/>
            <ac:spMk id="3" creationId="{8C486283-BDC1-38E0-7543-CE1234D7D6E9}"/>
          </ac:spMkLst>
        </pc:spChg>
        <pc:spChg chg="mod">
          <ac:chgData name="Maria Forsberg Kristoffersen" userId="d30d1cd4-c1d6-4122-9518-a2d96cf9ddbd" providerId="ADAL" clId="{BF412E4A-BA95-4AB4-B5FE-311244134644}" dt="2026-01-14T09:29:00.222" v="41731" actId="20577"/>
          <ac:spMkLst>
            <pc:docMk/>
            <pc:sldMk cId="2623132118" sldId="338"/>
            <ac:spMk id="5" creationId="{995D029E-CDAA-94CA-24DB-EBFB0576C629}"/>
          </ac:spMkLst>
        </pc:spChg>
      </pc:sldChg>
      <pc:sldChg chg="modSp new del">
        <pc:chgData name="Maria Forsberg Kristoffersen" userId="d30d1cd4-c1d6-4122-9518-a2d96cf9ddbd" providerId="ADAL" clId="{BF412E4A-BA95-4AB4-B5FE-311244134644}" dt="2026-01-14T10:17:54.365" v="42854" actId="47"/>
        <pc:sldMkLst>
          <pc:docMk/>
          <pc:sldMk cId="1129558193" sldId="339"/>
        </pc:sldMkLst>
      </pc:sldChg>
      <pc:sldChg chg="modSp new mod modNotesTx">
        <pc:chgData name="Maria Forsberg Kristoffersen" userId="d30d1cd4-c1d6-4122-9518-a2d96cf9ddbd" providerId="ADAL" clId="{BF412E4A-BA95-4AB4-B5FE-311244134644}" dt="2026-01-14T13:38:06.835" v="43879" actId="1076"/>
        <pc:sldMkLst>
          <pc:docMk/>
          <pc:sldMk cId="2127601555" sldId="340"/>
        </pc:sldMkLst>
        <pc:spChg chg="mod">
          <ac:chgData name="Maria Forsberg Kristoffersen" userId="d30d1cd4-c1d6-4122-9518-a2d96cf9ddbd" providerId="ADAL" clId="{BF412E4A-BA95-4AB4-B5FE-311244134644}" dt="2026-01-14T13:38:06.835" v="43879" actId="1076"/>
          <ac:spMkLst>
            <pc:docMk/>
            <pc:sldMk cId="2127601555" sldId="340"/>
            <ac:spMk id="2" creationId="{E80644F3-298A-8802-A008-67D8A5D09359}"/>
          </ac:spMkLst>
        </pc:spChg>
        <pc:spChg chg="mod">
          <ac:chgData name="Maria Forsberg Kristoffersen" userId="d30d1cd4-c1d6-4122-9518-a2d96cf9ddbd" providerId="ADAL" clId="{BF412E4A-BA95-4AB4-B5FE-311244134644}" dt="2026-01-14T13:37:48.350" v="43877" actId="5793"/>
          <ac:spMkLst>
            <pc:docMk/>
            <pc:sldMk cId="2127601555" sldId="340"/>
            <ac:spMk id="3" creationId="{9709DEB8-1622-B28A-5D94-212C87F93107}"/>
          </ac:spMkLst>
        </pc:spChg>
        <pc:spChg chg="mod">
          <ac:chgData name="Maria Forsberg Kristoffersen" userId="d30d1cd4-c1d6-4122-9518-a2d96cf9ddbd" providerId="ADAL" clId="{BF412E4A-BA95-4AB4-B5FE-311244134644}" dt="2026-01-14T13:38:03.848" v="43878" actId="1076"/>
          <ac:spMkLst>
            <pc:docMk/>
            <pc:sldMk cId="2127601555" sldId="340"/>
            <ac:spMk id="5" creationId="{60EE5F96-52B7-9953-55A8-BC049F9223A5}"/>
          </ac:spMkLst>
        </pc:spChg>
      </pc:sldChg>
      <pc:sldChg chg="modSp new mod">
        <pc:chgData name="Maria Forsberg Kristoffersen" userId="d30d1cd4-c1d6-4122-9518-a2d96cf9ddbd" providerId="ADAL" clId="{BF412E4A-BA95-4AB4-B5FE-311244134644}" dt="2026-01-15T06:46:43.171" v="44732" actId="20577"/>
        <pc:sldMkLst>
          <pc:docMk/>
          <pc:sldMk cId="2227837896" sldId="341"/>
        </pc:sldMkLst>
        <pc:spChg chg="mod">
          <ac:chgData name="Maria Forsberg Kristoffersen" userId="d30d1cd4-c1d6-4122-9518-a2d96cf9ddbd" providerId="ADAL" clId="{BF412E4A-BA95-4AB4-B5FE-311244134644}" dt="2026-01-15T06:46:43.171" v="44732" actId="20577"/>
          <ac:spMkLst>
            <pc:docMk/>
            <pc:sldMk cId="2227837896" sldId="341"/>
            <ac:spMk id="3" creationId="{BBEFA2D9-AFBB-2926-2E0E-B8C6A784BCB4}"/>
          </ac:spMkLst>
        </pc:spChg>
        <pc:spChg chg="mod">
          <ac:chgData name="Maria Forsberg Kristoffersen" userId="d30d1cd4-c1d6-4122-9518-a2d96cf9ddbd" providerId="ADAL" clId="{BF412E4A-BA95-4AB4-B5FE-311244134644}" dt="2026-01-09T14:45:09.579" v="38919" actId="1076"/>
          <ac:spMkLst>
            <pc:docMk/>
            <pc:sldMk cId="2227837896" sldId="341"/>
            <ac:spMk id="5" creationId="{D27660FA-0B41-6541-1A23-A332C6A54E6B}"/>
          </ac:spMkLst>
        </pc:spChg>
      </pc:sldChg>
      <pc:sldChg chg="modSp new mod ord">
        <pc:chgData name="Maria Forsberg Kristoffersen" userId="d30d1cd4-c1d6-4122-9518-a2d96cf9ddbd" providerId="ADAL" clId="{BF412E4A-BA95-4AB4-B5FE-311244134644}" dt="2026-01-14T13:38:41.748" v="43880" actId="1076"/>
        <pc:sldMkLst>
          <pc:docMk/>
          <pc:sldMk cId="1925346183" sldId="342"/>
        </pc:sldMkLst>
        <pc:spChg chg="mod">
          <ac:chgData name="Maria Forsberg Kristoffersen" userId="d30d1cd4-c1d6-4122-9518-a2d96cf9ddbd" providerId="ADAL" clId="{BF412E4A-BA95-4AB4-B5FE-311244134644}" dt="2026-01-14T13:38:41.748" v="43880" actId="1076"/>
          <ac:spMkLst>
            <pc:docMk/>
            <pc:sldMk cId="1925346183" sldId="342"/>
            <ac:spMk id="3" creationId="{6616426A-CAFB-F347-2846-E6F41B819887}"/>
          </ac:spMkLst>
        </pc:spChg>
        <pc:spChg chg="mod">
          <ac:chgData name="Maria Forsberg Kristoffersen" userId="d30d1cd4-c1d6-4122-9518-a2d96cf9ddbd" providerId="ADAL" clId="{BF412E4A-BA95-4AB4-B5FE-311244134644}" dt="2026-01-09T14:56:26.070" v="39069" actId="20577"/>
          <ac:spMkLst>
            <pc:docMk/>
            <pc:sldMk cId="1925346183" sldId="342"/>
            <ac:spMk id="5" creationId="{248E602E-1013-A762-CEE4-51A8BD549EE2}"/>
          </ac:spMkLst>
        </pc:spChg>
      </pc:sldChg>
      <pc:sldChg chg="delSp modSp new del mod ord modShow modNotesTx">
        <pc:chgData name="Maria Forsberg Kristoffersen" userId="d30d1cd4-c1d6-4122-9518-a2d96cf9ddbd" providerId="ADAL" clId="{BF412E4A-BA95-4AB4-B5FE-311244134644}" dt="2026-01-15T12:16:02.464" v="44901" actId="47"/>
        <pc:sldMkLst>
          <pc:docMk/>
          <pc:sldMk cId="3843244403" sldId="343"/>
        </pc:sldMkLst>
      </pc:sldChg>
      <pc:sldChg chg="modSp new mod">
        <pc:chgData name="Maria Forsberg Kristoffersen" userId="d30d1cd4-c1d6-4122-9518-a2d96cf9ddbd" providerId="ADAL" clId="{BF412E4A-BA95-4AB4-B5FE-311244134644}" dt="2026-01-15T06:48:14.538" v="44831" actId="207"/>
        <pc:sldMkLst>
          <pc:docMk/>
          <pc:sldMk cId="2229018531" sldId="345"/>
        </pc:sldMkLst>
        <pc:spChg chg="mod">
          <ac:chgData name="Maria Forsberg Kristoffersen" userId="d30d1cd4-c1d6-4122-9518-a2d96cf9ddbd" providerId="ADAL" clId="{BF412E4A-BA95-4AB4-B5FE-311244134644}" dt="2026-01-15T06:48:14.538" v="44831" actId="207"/>
          <ac:spMkLst>
            <pc:docMk/>
            <pc:sldMk cId="2229018531" sldId="345"/>
            <ac:spMk id="3" creationId="{7D95BB78-F279-D32C-BD6A-6B24F63E9AC8}"/>
          </ac:spMkLst>
        </pc:spChg>
        <pc:spChg chg="mod">
          <ac:chgData name="Maria Forsberg Kristoffersen" userId="d30d1cd4-c1d6-4122-9518-a2d96cf9ddbd" providerId="ADAL" clId="{BF412E4A-BA95-4AB4-B5FE-311244134644}" dt="2026-01-14T11:46:08.317" v="43133" actId="20577"/>
          <ac:spMkLst>
            <pc:docMk/>
            <pc:sldMk cId="2229018531" sldId="345"/>
            <ac:spMk id="5" creationId="{F82E7105-9303-E922-C4ED-5BAECA8F468F}"/>
          </ac:spMkLst>
        </pc:spChg>
      </pc:sldChg>
      <pc:sldChg chg="modSp new mod">
        <pc:chgData name="Maria Forsberg Kristoffersen" userId="d30d1cd4-c1d6-4122-9518-a2d96cf9ddbd" providerId="ADAL" clId="{BF412E4A-BA95-4AB4-B5FE-311244134644}" dt="2026-01-15T06:48:27.715" v="44836" actId="20577"/>
        <pc:sldMkLst>
          <pc:docMk/>
          <pc:sldMk cId="1029325265" sldId="346"/>
        </pc:sldMkLst>
        <pc:spChg chg="mod">
          <ac:chgData name="Maria Forsberg Kristoffersen" userId="d30d1cd4-c1d6-4122-9518-a2d96cf9ddbd" providerId="ADAL" clId="{BF412E4A-BA95-4AB4-B5FE-311244134644}" dt="2026-01-15T06:48:27.715" v="44836" actId="20577"/>
          <ac:spMkLst>
            <pc:docMk/>
            <pc:sldMk cId="1029325265" sldId="346"/>
            <ac:spMk id="3" creationId="{C3977D70-82E2-AFC9-5263-F077D04D41A2}"/>
          </ac:spMkLst>
        </pc:spChg>
        <pc:spChg chg="mod">
          <ac:chgData name="Maria Forsberg Kristoffersen" userId="d30d1cd4-c1d6-4122-9518-a2d96cf9ddbd" providerId="ADAL" clId="{BF412E4A-BA95-4AB4-B5FE-311244134644}" dt="2026-01-14T11:54:33.421" v="43762" actId="20577"/>
          <ac:spMkLst>
            <pc:docMk/>
            <pc:sldMk cId="1029325265" sldId="346"/>
            <ac:spMk id="5" creationId="{7EDDDCBE-5991-5122-94E2-B89785490715}"/>
          </ac:spMkLst>
        </pc:spChg>
      </pc:sldChg>
      <pc:sldChg chg="modSp new mod">
        <pc:chgData name="Maria Forsberg Kristoffersen" userId="d30d1cd4-c1d6-4122-9518-a2d96cf9ddbd" providerId="ADAL" clId="{BF412E4A-BA95-4AB4-B5FE-311244134644}" dt="2026-01-15T08:24:10.129" v="44899" actId="20577"/>
        <pc:sldMkLst>
          <pc:docMk/>
          <pc:sldMk cId="4135847061" sldId="347"/>
        </pc:sldMkLst>
        <pc:spChg chg="mod">
          <ac:chgData name="Maria Forsberg Kristoffersen" userId="d30d1cd4-c1d6-4122-9518-a2d96cf9ddbd" providerId="ADAL" clId="{BF412E4A-BA95-4AB4-B5FE-311244134644}" dt="2026-01-15T08:24:10.129" v="44899" actId="20577"/>
          <ac:spMkLst>
            <pc:docMk/>
            <pc:sldMk cId="4135847061" sldId="347"/>
            <ac:spMk id="3" creationId="{AAF8207A-075C-CCF7-3594-4BF59C648981}"/>
          </ac:spMkLst>
        </pc:spChg>
        <pc:spChg chg="mod">
          <ac:chgData name="Maria Forsberg Kristoffersen" userId="d30d1cd4-c1d6-4122-9518-a2d96cf9ddbd" providerId="ADAL" clId="{BF412E4A-BA95-4AB4-B5FE-311244134644}" dt="2026-01-14T09:48:48.727" v="42302" actId="20577"/>
          <ac:spMkLst>
            <pc:docMk/>
            <pc:sldMk cId="4135847061" sldId="347"/>
            <ac:spMk id="5" creationId="{A55BC63C-1010-84DD-D7FA-A8385B179C24}"/>
          </ac:spMkLst>
        </pc:spChg>
      </pc:sldChg>
      <pc:sldChg chg="addSp modSp new mod ord">
        <pc:chgData name="Maria Forsberg Kristoffersen" userId="d30d1cd4-c1d6-4122-9518-a2d96cf9ddbd" providerId="ADAL" clId="{BF412E4A-BA95-4AB4-B5FE-311244134644}" dt="2026-01-14T11:45:02.491" v="43101" actId="1076"/>
        <pc:sldMkLst>
          <pc:docMk/>
          <pc:sldMk cId="3031319849" sldId="348"/>
        </pc:sldMkLst>
        <pc:spChg chg="mod">
          <ac:chgData name="Maria Forsberg Kristoffersen" userId="d30d1cd4-c1d6-4122-9518-a2d96cf9ddbd" providerId="ADAL" clId="{BF412E4A-BA95-4AB4-B5FE-311244134644}" dt="2026-01-14T11:44:59.292" v="43100" actId="1076"/>
          <ac:spMkLst>
            <pc:docMk/>
            <pc:sldMk cId="3031319849" sldId="348"/>
            <ac:spMk id="2" creationId="{CB0ABD29-1C89-82CD-CB85-EFB1D89099C8}"/>
          </ac:spMkLst>
        </pc:spChg>
        <pc:spChg chg="mod">
          <ac:chgData name="Maria Forsberg Kristoffersen" userId="d30d1cd4-c1d6-4122-9518-a2d96cf9ddbd" providerId="ADAL" clId="{BF412E4A-BA95-4AB4-B5FE-311244134644}" dt="2026-01-14T11:45:02.491" v="43101" actId="1076"/>
          <ac:spMkLst>
            <pc:docMk/>
            <pc:sldMk cId="3031319849" sldId="348"/>
            <ac:spMk id="3" creationId="{712BDFED-001E-313F-85A6-01C8AA7FD741}"/>
          </ac:spMkLst>
        </pc:spChg>
        <pc:spChg chg="mod">
          <ac:chgData name="Maria Forsberg Kristoffersen" userId="d30d1cd4-c1d6-4122-9518-a2d96cf9ddbd" providerId="ADAL" clId="{BF412E4A-BA95-4AB4-B5FE-311244134644}" dt="2026-01-14T11:44:56.706" v="43099" actId="1076"/>
          <ac:spMkLst>
            <pc:docMk/>
            <pc:sldMk cId="3031319849" sldId="348"/>
            <ac:spMk id="5" creationId="{895C43A6-511B-14AD-26CA-8D4E73C9AB8A}"/>
          </ac:spMkLst>
        </pc:spChg>
        <pc:spChg chg="add">
          <ac:chgData name="Maria Forsberg Kristoffersen" userId="d30d1cd4-c1d6-4122-9518-a2d96cf9ddbd" providerId="ADAL" clId="{BF412E4A-BA95-4AB4-B5FE-311244134644}" dt="2026-01-14T11:40:53.912" v="43006"/>
          <ac:spMkLst>
            <pc:docMk/>
            <pc:sldMk cId="3031319849" sldId="348"/>
            <ac:spMk id="6" creationId="{F9693A65-99D1-925D-4358-FCC66DB87F1B}"/>
          </ac:spMkLst>
        </pc:spChg>
        <pc:spChg chg="add">
          <ac:chgData name="Maria Forsberg Kristoffersen" userId="d30d1cd4-c1d6-4122-9518-a2d96cf9ddbd" providerId="ADAL" clId="{BF412E4A-BA95-4AB4-B5FE-311244134644}" dt="2026-01-14T11:40:58.960" v="43009"/>
          <ac:spMkLst>
            <pc:docMk/>
            <pc:sldMk cId="3031319849" sldId="348"/>
            <ac:spMk id="7" creationId="{AF72777A-0B53-C980-C088-6283CA89A2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15.01.2026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Vil kjøre ut nye versjoner med 3.21 etter hvert. </a:t>
            </a:r>
          </a:p>
          <a:p>
            <a:r>
              <a:rPr lang="nb-NO" dirty="0"/>
              <a:t>Nye versjoner er tilgjengelige.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71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Internt: </a:t>
            </a:r>
            <a:r>
              <a:rPr lang="nb-NO" sz="1200" dirty="0">
                <a:solidFill>
                  <a:srgbClr val="FF0000"/>
                </a:solidFill>
              </a:rPr>
              <a:t>Maria vil informere ut på </a:t>
            </a:r>
            <a:r>
              <a:rPr lang="nb-NO" sz="1200" dirty="0" err="1">
                <a:solidFill>
                  <a:srgbClr val="FF0000"/>
                </a:solidFill>
              </a:rPr>
              <a:t>Slack</a:t>
            </a:r>
            <a:r>
              <a:rPr lang="nb-NO" sz="1200" dirty="0">
                <a:solidFill>
                  <a:srgbClr val="FF0000"/>
                </a:solidFill>
              </a:rPr>
              <a:t>-kanalen «Seriøse ting» når det er klart for resterende team å legge om sine tjenester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04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 objektene som trolig ikke kommer den 20 er, men de er første ut etter – nye relasjoner på faggruppe og undervisningsgruppe.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276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029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334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08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15.01.2026</a:t>
            </a:fld>
            <a:endParaRPr lang="nb-NO" dirty="0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15.01.2026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15.01.2026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15.01.2026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15.01.2026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Malen har flere oppsett. Velg blant dem på Hjem-fanen &gt; nedtrekksmenyen Nytt lysbilde. </a:t>
            </a:r>
            <a:br>
              <a:rPr lang="nb-NO" dirty="0"/>
            </a:br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Nivå 1-3 er punkter.</a:t>
            </a:r>
            <a:br>
              <a:rPr lang="nb-NO" dirty="0"/>
            </a:br>
            <a:r>
              <a:rPr lang="nb-NO" dirty="0"/>
              <a:t>Slå av/på punkter på Hjem-fanen. </a:t>
            </a:r>
            <a:br>
              <a:rPr lang="nb-NO" dirty="0"/>
            </a:br>
            <a:r>
              <a:rPr lang="nb-NO" dirty="0"/>
              <a:t>Lim inn med valget «Bruk måltema» eller «Bare tekst» for å ikke ta med formatering. Høyreklikk der du vil lime inn for å velge </a:t>
            </a:r>
            <a:r>
              <a:rPr lang="nb-NO" dirty="0" err="1"/>
              <a:t>innlimingsmåte</a:t>
            </a:r>
            <a:r>
              <a:rPr lang="nb-NO" dirty="0"/>
              <a:t>.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15.01.2026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15.01.2026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15.01.2026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  <p:sp>
        <p:nvSpPr>
          <p:cNvPr id="7" name="FontEmbed">
            <a:extLst>
              <a:ext uri="{FF2B5EF4-FFF2-40B4-BE49-F238E27FC236}">
                <a16:creationId xmlns:a16="http://schemas.microsoft.com/office/drawing/2014/main" id="{D4329A7F-131B-ABEB-EF2C-D071C6E8BA96}"/>
              </a:ext>
            </a:extLst>
          </p:cNvPr>
          <p:cNvSpPr txBox="1"/>
          <p:nvPr userDrawn="1"/>
        </p:nvSpPr>
        <p:spPr>
          <a:xfrm>
            <a:off x="12267398" y="110691"/>
            <a:ext cx="1578543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Inter Regular</a:t>
            </a:r>
          </a:p>
          <a:p>
            <a:pPr algn="l"/>
            <a:r>
              <a:rPr lang="en-US" sz="1000" b="0" dirty="0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Inter </a:t>
            </a:r>
            <a:r>
              <a:rPr lang="en-US" sz="1000" b="0" dirty="0" err="1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SemiBold</a:t>
            </a:r>
            <a:endParaRPr lang="en-US" sz="1000" b="0" dirty="0">
              <a:solidFill>
                <a:schemeClr val="accent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algn="l"/>
            <a:r>
              <a:rPr lang="en-US" sz="1000" i="1" dirty="0">
                <a:solidFill>
                  <a:schemeClr val="accent1"/>
                </a:solidFill>
              </a:rPr>
              <a:t>Inter Italic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rPr>
              <a:t>Inter Medium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Brockmann" pitchFamily="50" charset="0"/>
              </a:rPr>
              <a:t>Brockmann	</a:t>
            </a:r>
            <a:endParaRPr lang="nb-NO" sz="1000" dirty="0" err="1">
              <a:solidFill>
                <a:schemeClr val="accent1"/>
              </a:solidFill>
              <a:latin typeface="Brockman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i-iks.atlassian.net/wiki/spaces/informasjonsmodellen/pages/1632960590/Oppgradere+til+versjon+4+av+FINT+informasjonsmode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hyperlink" Target="https://www.nuget.org/profiles/FINTLabs" TargetMode="External"/><Relationship Id="rId4" Type="http://schemas.openxmlformats.org/officeDocument/2006/relationships/hyperlink" Target="https://repo.fintlabs.no/#/releases/no/novar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NTLabs/vigobas-fint-edu-ma/releases/tag/1.12.0" TargetMode="External"/><Relationship Id="rId2" Type="http://schemas.openxmlformats.org/officeDocument/2006/relationships/hyperlink" Target="https://eur05.safelinks.protection.outlook.com/?url=https%3A%2F%2Fgithub.com%2FFINTLabs%2Fvigobas-fint-edu-ma%2Ftree%2Fmaster%3Ftab%3Dreadme-ov-file%23version-1120&amp;data=05%7C02%7Cmaria.kristoffersen%40novari.no%7C32146e18db3b4774c64a08de3ed4a21e%7C7a9b9be617a94bbdbd7fa1ed06b90709%7C0%7C0%7C639017280124193413%7CUnknown%7CTWFpbGZsb3d8eyJFbXB0eU1hcGkiOnRydWUsIlYiOiIwLjAuMDAwMCIsIlAiOiJXaW4zMiIsIkFOIjoiTWFpbCIsIldUIjoyfQ%3D%3D%7C0%7C%7C%7C&amp;sdata=YLaXG6wOfKCNdXcsdjBw7S75oPJHNrpwoAeCFb%2F%2B5kU%3D&amp;reserved=0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ur05.safelinks.protection.outlook.com/?url=https%3A%2F%2Fgithub.com%2FFINTLabs%2Fvigobas-fint-hr-ma%2Freleases%2Ftag%2F1.9.0&amp;data=05%7C02%7Cmaria.kristoffersen%40novari.no%7C32146e18db3b4774c64a08de3ed4a21e%7C7a9b9be617a94bbdbd7fa1ed06b90709%7C0%7C0%7C639017280124158915%7CUnknown%7CTWFpbGZsb3d8eyJFbXB0eU1hcGkiOnRydWUsIlYiOiIwLjAuMDAwMCIsIlAiOiJXaW4zMiIsIkFOIjoiTWFpbCIsIldUIjoyfQ%3D%3D%7C0%7C%7C%7C&amp;sdata=4ifaTZb15k%2F9WyKdKrYaqrZc0%2F%2FzNPsJVbpa17cP07s%3D&amp;reserved=0" TargetMode="External"/><Relationship Id="rId4" Type="http://schemas.openxmlformats.org/officeDocument/2006/relationships/hyperlink" Target="https://eur05.safelinks.protection.outlook.com/?url=https%3A%2F%2Fgithub.com%2FFINTLabs%2Fvigobas-fint-hr-ma%3Ftab%3Dreadme-ov-file%23version-190&amp;data=05%7C02%7Cmaria.kristoffersen%40novari.no%7C32146e18db3b4774c64a08de3ed4a21e%7C7a9b9be617a94bbdbd7fa1ed06b90709%7C0%7C0%7C639017280124129296%7CUnknown%7CTWFpbGZsb3d8eyJFbXB0eU1hcGkiOnRydWUsIlYiOiIwLjAuMDAwMCIsIlAiOiJXaW4zMiIsIkFOIjoiTWFpbCIsIldUIjoyfQ%3D%3D%7C0%7C%7C%7C&amp;sdata=b7pR4jR7444yv8VIBWjz78bfwlo8hBP03QX2bJ9VHLU%3D&amp;reserved=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i.no/prosjekter/informasjonsmodell-versjon-4-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6E98DDF-52CB-395C-FA18-030EEA07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3" y="2120633"/>
            <a:ext cx="8804619" cy="1846659"/>
          </a:xfrm>
        </p:spPr>
        <p:txBody>
          <a:bodyPr/>
          <a:lstStyle/>
          <a:p>
            <a:r>
              <a:rPr lang="nb-NO" sz="4000" dirty="0"/>
              <a:t>Statusmøte </a:t>
            </a:r>
            <a:br>
              <a:rPr lang="nb-NO" sz="4000" dirty="0"/>
            </a:br>
            <a:r>
              <a:rPr lang="nb-NO" sz="4000" dirty="0"/>
              <a:t>Informasjonsmodell v.4. 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A46942D-7CC9-445F-1DAE-8529D705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84" y="824705"/>
            <a:ext cx="4684714" cy="384721"/>
          </a:xfrm>
        </p:spPr>
        <p:txBody>
          <a:bodyPr/>
          <a:lstStyle/>
          <a:p>
            <a:r>
              <a:rPr lang="nb-NO" dirty="0"/>
              <a:t>15.01.26/Teams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096D3B8-A2D2-D945-F276-AF1F38E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0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9B84D48-51DD-CA68-4C65-6EEFA34D64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95BB78-F279-D32C-BD6A-6B24F63E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237346"/>
            <a:ext cx="10154444" cy="4436723"/>
          </a:xfrm>
        </p:spPr>
        <p:txBody>
          <a:bodyPr/>
          <a:lstStyle/>
          <a:p>
            <a:r>
              <a:rPr lang="nb-NO" sz="1700" dirty="0"/>
              <a:t>Beta miljø januar 2026: </a:t>
            </a:r>
            <a:br>
              <a:rPr lang="nb-NO" sz="1700" dirty="0"/>
            </a:br>
            <a:r>
              <a:rPr lang="nb-NO" sz="1700" dirty="0"/>
              <a:t>ikke direkte nedetid, men ustabilitet og manglende data. Dette forventes å vedvare mellom 20 og 22 januar 22 januar</a:t>
            </a:r>
          </a:p>
          <a:p>
            <a:endParaRPr lang="nb-NO" sz="1700" dirty="0"/>
          </a:p>
          <a:p>
            <a:r>
              <a:rPr lang="nb-NO" sz="1700" dirty="0"/>
              <a:t>Produksjonsmiljø: hva som kreves av </a:t>
            </a:r>
            <a:r>
              <a:rPr lang="nb-NO" sz="1700" dirty="0" err="1"/>
              <a:t>vedlikeholsvindu</a:t>
            </a:r>
            <a:r>
              <a:rPr lang="nb-NO" sz="1700" dirty="0"/>
              <a:t>, er antatt å være 4 dager, fra 10 til 14 mars.  </a:t>
            </a:r>
          </a:p>
          <a:p>
            <a:r>
              <a:rPr lang="nb-NO" sz="1700" dirty="0"/>
              <a:t>Vi vil bruker erfaringer fra 20 januar til å gjøre oss noen tanker og evt. justere informasjon om antatt </a:t>
            </a:r>
            <a:r>
              <a:rPr lang="nb-NO" sz="1700" dirty="0" err="1"/>
              <a:t>vedlikeholdsvindu</a:t>
            </a:r>
            <a:r>
              <a:rPr lang="nb-NO" sz="1700" dirty="0"/>
              <a:t>. </a:t>
            </a:r>
          </a:p>
          <a:p>
            <a:pPr lvl="1"/>
            <a:r>
              <a:rPr lang="nb-NO" sz="1700" dirty="0"/>
              <a:t>Husk at det først og </a:t>
            </a:r>
            <a:r>
              <a:rPr lang="nb-NO" sz="1700" dirty="0" err="1"/>
              <a:t>frems</a:t>
            </a:r>
            <a:r>
              <a:rPr lang="nb-NO" sz="1700" dirty="0"/>
              <a:t> ikke er snakk om nedetid, men ustabilitet</a:t>
            </a:r>
          </a:p>
          <a:p>
            <a:pPr lvl="1"/>
            <a:r>
              <a:rPr lang="nb-NO" sz="1700" dirty="0">
                <a:solidFill>
                  <a:schemeClr val="accent2"/>
                </a:solidFill>
              </a:rPr>
              <a:t>På morgenen 10 mars (</a:t>
            </a:r>
            <a:r>
              <a:rPr lang="nb-NO" sz="1700" dirty="0" err="1">
                <a:solidFill>
                  <a:schemeClr val="accent2"/>
                </a:solidFill>
              </a:rPr>
              <a:t>kl</a:t>
            </a:r>
            <a:r>
              <a:rPr lang="nb-NO" sz="1700" dirty="0">
                <a:solidFill>
                  <a:schemeClr val="accent2"/>
                </a:solidFill>
              </a:rPr>
              <a:t> 08.00 til 10.00) er det er det nedetid i miljøet, utover det skal det være tilgjengelig, men vil oppleves ustabilt</a:t>
            </a:r>
          </a:p>
          <a:p>
            <a:pPr lvl="1"/>
            <a:r>
              <a:rPr lang="nb-NO" sz="1700" dirty="0"/>
              <a:t>Vi antar at det ikke er behov for et IDM-løsninger skrues av for en hel uke, men her gjør fylkene egne vurderinger </a:t>
            </a:r>
          </a:p>
          <a:p>
            <a:pPr lvl="1"/>
            <a:endParaRPr lang="nb-NO" sz="1800" dirty="0"/>
          </a:p>
          <a:p>
            <a:endParaRPr lang="nb-NO" sz="1800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4036679-97CA-98D0-DCE5-3C78D5BC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10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F82E7105-9303-E922-C4ED-5BAECA8F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Avklaringer om </a:t>
            </a:r>
            <a:r>
              <a:rPr lang="nb-NO" dirty="0" err="1"/>
              <a:t>vedlikeholdsvinduer</a:t>
            </a:r>
            <a:r>
              <a:rPr lang="nb-NO" dirty="0"/>
              <a:t> i januar og mars</a:t>
            </a:r>
          </a:p>
        </p:txBody>
      </p:sp>
    </p:spTree>
    <p:extLst>
      <p:ext uri="{BB962C8B-B14F-4D97-AF65-F5344CB8AC3E}">
        <p14:creationId xmlns:p14="http://schemas.microsoft.com/office/powerpoint/2010/main" val="222901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AC8F826-BEE1-ED9C-5F62-321CECDBA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977D70-82E2-AFC9-5263-F077D04D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237347"/>
            <a:ext cx="10154444" cy="3294856"/>
          </a:xfrm>
        </p:spPr>
        <p:txBody>
          <a:bodyPr/>
          <a:lstStyle/>
          <a:p>
            <a:pPr marL="0" indent="0">
              <a:buNone/>
            </a:pPr>
            <a:r>
              <a:rPr lang="nb-NO" sz="1800" b="1" dirty="0" err="1"/>
              <a:t>Brukerprovisjonering</a:t>
            </a:r>
            <a:r>
              <a:rPr lang="nb-NO" sz="1800" b="1" dirty="0"/>
              <a:t> (IDM)</a:t>
            </a:r>
            <a:br>
              <a:rPr lang="nb-NO" sz="1800" dirty="0"/>
            </a:br>
            <a:r>
              <a:rPr lang="nb-NO" sz="1800" dirty="0"/>
              <a:t>Dette er identifisert som det mest kritiske området. Håndtering skjer ved å slå av løsningen i et gitt tidsrom. 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Variabel lønn</a:t>
            </a:r>
            <a:br>
              <a:rPr lang="nb-NO" sz="1800" dirty="0"/>
            </a:br>
            <a:r>
              <a:rPr lang="nb-NO" sz="1800" dirty="0"/>
              <a:t>Håndteres ved bruk av egen </a:t>
            </a:r>
            <a:r>
              <a:rPr lang="nb-NO" sz="1800" i="1" dirty="0" err="1"/>
              <a:t>refresh</a:t>
            </a:r>
            <a:r>
              <a:rPr lang="nb-NO" sz="1800" dirty="0"/>
              <a:t>-knapp for lønn i </a:t>
            </a:r>
            <a:r>
              <a:rPr lang="nb-NO" sz="1800" dirty="0" err="1"/>
              <a:t>Inschool</a:t>
            </a:r>
            <a:r>
              <a:rPr lang="nb-NO" sz="1800" dirty="0"/>
              <a:t>, som vil redusere risiko for feil ved overføringer.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Åpent punkt</a:t>
            </a:r>
            <a:endParaRPr lang="nb-NO" sz="1800" dirty="0"/>
          </a:p>
          <a:p>
            <a:pPr marL="0" indent="0">
              <a:buNone/>
            </a:pPr>
            <a:r>
              <a:rPr lang="nb-NO" sz="1800" dirty="0"/>
              <a:t>Er det identifisert andre forhold eller risikoer </a:t>
            </a:r>
            <a:r>
              <a:rPr lang="nb-NO" sz="1800" dirty="0" err="1"/>
              <a:t>Novari</a:t>
            </a:r>
            <a:r>
              <a:rPr lang="nb-NO" sz="1800" dirty="0"/>
              <a:t> bør være kjent med og eventuelt følge opp?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307B98-D24E-96B4-3670-C1A86DC9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11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7EDDDCBE-5991-5122-94E2-B8978549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Kartlagte risikoer og tiltak</a:t>
            </a:r>
          </a:p>
        </p:txBody>
      </p:sp>
    </p:spTree>
    <p:extLst>
      <p:ext uri="{BB962C8B-B14F-4D97-AF65-F5344CB8AC3E}">
        <p14:creationId xmlns:p14="http://schemas.microsoft.com/office/powerpoint/2010/main" val="102932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049B063-499A-4CCF-F43E-E812A460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1" y="942211"/>
            <a:ext cx="8671035" cy="606442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Oppfølging fra forrige møte – endring av elevnummer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73EDD7-E931-B3B5-1AD9-89CB9E58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15" y="1871403"/>
            <a:ext cx="5087937" cy="4823137"/>
          </a:xfrm>
        </p:spPr>
        <p:txBody>
          <a:bodyPr anchor="t">
            <a:normAutofit/>
          </a:bodyPr>
          <a:lstStyle/>
          <a:p>
            <a:r>
              <a:rPr lang="nb-NO" sz="1700" dirty="0"/>
              <a:t>Elevnummer i InSchool tilpasses elevens eksisterende </a:t>
            </a:r>
            <a:r>
              <a:rPr lang="nb-NO" sz="1700" b="1" dirty="0" err="1"/>
              <a:t>SystemID</a:t>
            </a:r>
            <a:r>
              <a:rPr lang="nb-NO" sz="1700" dirty="0"/>
              <a:t>. </a:t>
            </a:r>
            <a:r>
              <a:rPr lang="nb-NO" sz="1700" dirty="0" err="1"/>
              <a:t>SystemID</a:t>
            </a:r>
            <a:r>
              <a:rPr lang="nb-NO" sz="1700" dirty="0"/>
              <a:t> i InSchool og FINT endres ikke – kun representasjonen av elevnummer.</a:t>
            </a:r>
          </a:p>
          <a:p>
            <a:endParaRPr lang="nb-NO" sz="1700" dirty="0"/>
          </a:p>
          <a:p>
            <a:r>
              <a:rPr lang="nb-NO" sz="1700" dirty="0"/>
              <a:t>For de fleste systemer har dette liten betydning. Systemer som bruker elevnummer direkte må vurdere behov for tilpasninger, som endret datatype (til tekst) og feltlengde.</a:t>
            </a:r>
          </a:p>
          <a:p>
            <a:endParaRPr lang="nb-NO" sz="1700" dirty="0"/>
          </a:p>
          <a:p>
            <a:r>
              <a:rPr lang="nb-NO" sz="1700" dirty="0"/>
              <a:t>Visma gjennomfører endringen og oppdaterer dokumentasjon. Fylker og kommuner bør kartlegge egen bruk av elevnummer og gjøre nødvendige tilpasninger ved behov.</a:t>
            </a:r>
          </a:p>
          <a:p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9" name="Plassholder for innhold 8" descr="Fem pærer hvorav en gløder">
            <a:extLst>
              <a:ext uri="{FF2B5EF4-FFF2-40B4-BE49-F238E27FC236}">
                <a16:creationId xmlns:a16="http://schemas.microsoft.com/office/drawing/2014/main" id="{CC303D19-D9B6-6A3D-A189-8CA686EAFF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r="4940" b="-1"/>
          <a:stretch>
            <a:fillRect/>
          </a:stretch>
        </p:blipFill>
        <p:spPr>
          <a:xfrm>
            <a:off x="6411682" y="1920322"/>
            <a:ext cx="5087937" cy="3738298"/>
          </a:xfrm>
          <a:noFill/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A97F41-49D4-94F4-7E0C-6872457D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12</a:t>
            </a:fld>
            <a:endParaRPr lang="nb-NO"/>
          </a:p>
        </p:txBody>
      </p:sp>
      <p:sp>
        <p:nvSpPr>
          <p:cNvPr id="2" name="Tittel 2">
            <a:extLst>
              <a:ext uri="{FF2B5EF4-FFF2-40B4-BE49-F238E27FC236}">
                <a16:creationId xmlns:a16="http://schemas.microsoft.com/office/drawing/2014/main" id="{33CAA92C-14E8-EAA7-72A6-0F7860ECE809}"/>
              </a:ext>
            </a:extLst>
          </p:cNvPr>
          <p:cNvSpPr txBox="1">
            <a:spLocks/>
          </p:cNvSpPr>
          <p:nvPr/>
        </p:nvSpPr>
        <p:spPr>
          <a:xfrm>
            <a:off x="3372984" y="6251558"/>
            <a:ext cx="8024649" cy="606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/>
              <a:t>Les mer her: https://novari.no/prosjekter/informasjonsmodell-versjon-4-0/</a:t>
            </a:r>
          </a:p>
        </p:txBody>
      </p:sp>
    </p:spTree>
    <p:extLst>
      <p:ext uri="{BB962C8B-B14F-4D97-AF65-F5344CB8AC3E}">
        <p14:creationId xmlns:p14="http://schemas.microsoft.com/office/powerpoint/2010/main" val="34736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F17C34-CF46-0D38-3B48-753B2DDA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630000"/>
            <a:ext cx="5512728" cy="614705"/>
          </a:xfrm>
        </p:spPr>
        <p:txBody>
          <a:bodyPr/>
          <a:lstStyle/>
          <a:p>
            <a:r>
              <a:rPr lang="nb-NO" sz="2400" dirty="0"/>
              <a:t>Status fra fylkene – hvor står dere nå?</a:t>
            </a:r>
            <a:br>
              <a:rPr lang="nb-NO" sz="1600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D0B93E1-E8AC-E4CD-04B0-ADDF9EC4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5BFA5A9-FECD-C470-332D-B3397419A0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3728" y="1510435"/>
            <a:ext cx="7621588" cy="4281012"/>
          </a:xfrm>
        </p:spPr>
        <p:txBody>
          <a:bodyPr/>
          <a:lstStyle/>
          <a:p>
            <a:r>
              <a:rPr lang="nb-NO" sz="2000" dirty="0"/>
              <a:t>Akershus, Buskerud, Østfold (FRID)</a:t>
            </a:r>
          </a:p>
          <a:p>
            <a:r>
              <a:rPr lang="nb-NO" sz="2000" dirty="0"/>
              <a:t>Agder</a:t>
            </a:r>
          </a:p>
          <a:p>
            <a:r>
              <a:rPr lang="nb-NO" sz="2000" dirty="0"/>
              <a:t>Finnmark</a:t>
            </a:r>
          </a:p>
          <a:p>
            <a:r>
              <a:rPr lang="nb-NO" sz="2000" dirty="0"/>
              <a:t>Innlandet</a:t>
            </a:r>
          </a:p>
          <a:p>
            <a:r>
              <a:rPr lang="nb-NO" sz="2000" dirty="0"/>
              <a:t>Møre og Romsdal</a:t>
            </a:r>
          </a:p>
          <a:p>
            <a:r>
              <a:rPr lang="nb-NO" sz="2000" dirty="0"/>
              <a:t>Nordland</a:t>
            </a:r>
          </a:p>
          <a:p>
            <a:r>
              <a:rPr lang="nb-NO" sz="2000" dirty="0"/>
              <a:t>Rogaland</a:t>
            </a:r>
          </a:p>
          <a:p>
            <a:r>
              <a:rPr lang="nb-NO" sz="2000" dirty="0"/>
              <a:t>Telemark</a:t>
            </a:r>
          </a:p>
          <a:p>
            <a:r>
              <a:rPr lang="nb-NO" sz="2000" dirty="0"/>
              <a:t>Troms</a:t>
            </a:r>
          </a:p>
          <a:p>
            <a:r>
              <a:rPr lang="nb-NO" sz="2000" dirty="0"/>
              <a:t>Trøndelag </a:t>
            </a:r>
          </a:p>
          <a:p>
            <a:r>
              <a:rPr lang="nb-NO" sz="2000" dirty="0"/>
              <a:t>Vestfold</a:t>
            </a:r>
          </a:p>
          <a:p>
            <a:r>
              <a:rPr lang="nb-NO" sz="2000" dirty="0" err="1"/>
              <a:t>Vestland</a:t>
            </a:r>
            <a:endParaRPr lang="nb-NO" sz="2000" dirty="0"/>
          </a:p>
          <a:p>
            <a:r>
              <a:rPr lang="nb-NO" sz="2000" dirty="0"/>
              <a:t>Oslo kommune</a:t>
            </a:r>
          </a:p>
          <a:p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86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26CA-7CD1-30AA-A814-C1245398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møte 22 januar 2026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327CFC-21BC-5582-FFE2-4797A6C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105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C7C91-5A41-1CF3-8286-5D6B623C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976629"/>
            <a:ext cx="4507706" cy="2895250"/>
          </a:xfrm>
        </p:spPr>
        <p:txBody>
          <a:bodyPr/>
          <a:lstStyle/>
          <a:p>
            <a:br>
              <a:rPr lang="nb-NO" sz="2800" dirty="0"/>
            </a:br>
            <a:r>
              <a:rPr lang="nb-NO" sz="2400" dirty="0"/>
              <a:t>1. </a:t>
            </a:r>
            <a:r>
              <a:rPr lang="nb-NO" sz="2400" dirty="0">
                <a:latin typeface="Brockmann"/>
              </a:rPr>
              <a:t>Status fra </a:t>
            </a:r>
            <a:r>
              <a:rPr lang="nb-NO" sz="2400" dirty="0" err="1">
                <a:latin typeface="Brockmann"/>
              </a:rPr>
              <a:t>Novari</a:t>
            </a:r>
            <a:br>
              <a:rPr lang="nb-NO" sz="2400" dirty="0"/>
            </a:br>
            <a:r>
              <a:rPr lang="nb-NO" sz="2400" dirty="0"/>
              <a:t>2.</a:t>
            </a:r>
            <a:r>
              <a:rPr lang="nb-NO" sz="2400" dirty="0">
                <a:latin typeface="Brockmann"/>
              </a:rPr>
              <a:t>Status fra fylkene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4. Eventuelt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987CC8-815A-044A-CA63-D8BBE41B1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dirty="0"/>
              <a:t>Agenda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A98D9-F5A9-3209-A051-AAA3415B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7" name="Plassholder for bilde 6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73224A6B-C5DD-06DF-508A-72A9E40A0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90A86C2-04E1-D5A7-EC30-1DF8F71C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48" y="1467905"/>
            <a:ext cx="4680744" cy="769442"/>
          </a:xfrm>
        </p:spPr>
        <p:txBody>
          <a:bodyPr/>
          <a:lstStyle/>
          <a:p>
            <a:r>
              <a:rPr lang="nb-NO" dirty="0"/>
              <a:t>Nyeste versjoner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991C3F-8091-5BDC-47C0-4207A9B1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48" y="2099515"/>
            <a:ext cx="4680744" cy="3786278"/>
          </a:xfrm>
        </p:spPr>
        <p:txBody>
          <a:bodyPr/>
          <a:lstStyle/>
          <a:p>
            <a:r>
              <a:rPr lang="nb-NO" sz="1600" dirty="0"/>
              <a:t>Informasjon: </a:t>
            </a:r>
            <a:br>
              <a:rPr lang="nb-NO" sz="1600" dirty="0"/>
            </a:br>
            <a:r>
              <a:rPr lang="nb-NO" sz="1600" u="sng" dirty="0">
                <a:hlinkClick r:id="rId3"/>
              </a:rPr>
              <a:t>https://novari-iks.atlassian.net/wiki/spaces/informasjonsmodellen/pages/1632960590/Oppgradere+til+versjon+4+av+FINT+informasjonsmodell</a:t>
            </a:r>
            <a:r>
              <a:rPr lang="nb-NO" sz="1600" dirty="0"/>
              <a:t>. 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Java: </a:t>
            </a:r>
            <a:br>
              <a:rPr lang="nb-NO" sz="1600" dirty="0"/>
            </a:br>
            <a:r>
              <a:rPr lang="nb-NO" sz="1600" dirty="0">
                <a:hlinkClick r:id="rId4" tooltip="https://repo.fintlabs.no/#/releases/no/novari"/>
              </a:rPr>
              <a:t>https://repo.fintlabs.no/#/releases/no/novari</a:t>
            </a:r>
            <a:br>
              <a:rPr lang="nb-NO" sz="1600" dirty="0"/>
            </a:br>
            <a:endParaRPr lang="nb-NO" sz="1600" u="sng" dirty="0">
              <a:solidFill>
                <a:schemeClr val="accent3"/>
              </a:solidFill>
            </a:endParaRPr>
          </a:p>
          <a:p>
            <a:r>
              <a:rPr lang="nb-NO" sz="1600" dirty="0"/>
              <a:t>C# (ny): </a:t>
            </a:r>
            <a:r>
              <a:rPr lang="nb-NO" sz="1600" dirty="0">
                <a:hlinkClick r:id="rId5" tooltip="https://www.nuget.org/profiles/fintlabs"/>
              </a:rPr>
              <a:t>https://www.nuget.org/profiles/FINTLabs</a:t>
            </a:r>
            <a:endParaRPr lang="nb-NO" sz="1600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E02F96-3390-626E-443A-FB6410D4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3</a:t>
            </a:fld>
            <a:endParaRPr lang="nb-NO"/>
          </a:p>
        </p:txBody>
      </p:sp>
      <p:pic>
        <p:nvPicPr>
          <p:cNvPr id="6" name="Bilde 5" descr="Puslespillbiter">
            <a:extLst>
              <a:ext uri="{FF2B5EF4-FFF2-40B4-BE49-F238E27FC236}">
                <a16:creationId xmlns:a16="http://schemas.microsoft.com/office/drawing/2014/main" id="{53CE461A-A69A-CA0B-F7B8-11C126427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2" y="2099515"/>
            <a:ext cx="4512500" cy="32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B0ABD29-1C89-82CD-CB85-EFB1D8909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3880" y="586562"/>
            <a:ext cx="4491614" cy="245373"/>
          </a:xfrm>
        </p:spPr>
        <p:txBody>
          <a:bodyPr/>
          <a:lstStyle/>
          <a:p>
            <a:r>
              <a:rPr lang="nb-NO" dirty="0"/>
              <a:t>Informasjon fra Bernt Johnsen 19 desember 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2BDFED-001E-313F-85A6-01C8AA7F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80" y="1899382"/>
            <a:ext cx="10154444" cy="452627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Fylkene kan nå begynne å teste de viktigste endringene som kommer i FINT 4.0 for </a:t>
            </a:r>
            <a:r>
              <a:rPr lang="nb-NO" dirty="0" err="1"/>
              <a:t>Edu</a:t>
            </a:r>
            <a:r>
              <a:rPr lang="nb-NO" dirty="0"/>
              <a:t>, ved å bruke en ny versjon av FINT </a:t>
            </a:r>
            <a:r>
              <a:rPr lang="nb-NO" dirty="0" err="1"/>
              <a:t>Edu</a:t>
            </a:r>
            <a:r>
              <a:rPr lang="nb-NO" dirty="0"/>
              <a:t> MA som fortsatt er basert på informasjonsmodell 3.x.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NB: Dette er </a:t>
            </a:r>
            <a:r>
              <a:rPr lang="nb-NO" b="1" dirty="0"/>
              <a:t>ikke FINT 4.0</a:t>
            </a:r>
            <a:r>
              <a:rPr lang="nb-NO" dirty="0"/>
              <a:t>, men en </a:t>
            </a:r>
            <a:r>
              <a:rPr lang="nb-NO" b="1" dirty="0"/>
              <a:t>forberedende testversjon</a:t>
            </a:r>
            <a:r>
              <a:rPr lang="nb-NO" dirty="0"/>
              <a:t> som gir nesten samme funksjonelle endringer.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FINT </a:t>
            </a:r>
            <a:r>
              <a:rPr lang="nb-NO" b="1" dirty="0" err="1"/>
              <a:t>Edu</a:t>
            </a:r>
            <a:r>
              <a:rPr lang="nb-NO" b="1" dirty="0"/>
              <a:t> MA:</a:t>
            </a:r>
          </a:p>
          <a:p>
            <a:pPr marL="0" indent="0">
              <a:buNone/>
            </a:pPr>
            <a:r>
              <a:rPr lang="nb-NO" dirty="0" err="1"/>
              <a:t>Release</a:t>
            </a:r>
            <a:r>
              <a:rPr lang="nb-NO" dirty="0"/>
              <a:t> notes: </a:t>
            </a:r>
            <a:r>
              <a:rPr lang="nb-NO" u="sng" dirty="0">
                <a:hlinkClick r:id="rId2"/>
              </a:rPr>
              <a:t>https://github.com/FINTLabs/vigobas-fint-edu-ma/tree/master?tab=readme-ov-file#version-1120</a:t>
            </a:r>
            <a:br>
              <a:rPr lang="nb-NO" dirty="0"/>
            </a:br>
            <a:r>
              <a:rPr lang="nb-NO" dirty="0" err="1"/>
              <a:t>Nedlasting</a:t>
            </a:r>
            <a:r>
              <a:rPr lang="nb-NO" dirty="0"/>
              <a:t>: </a:t>
            </a:r>
            <a:r>
              <a:rPr lang="nb-NO" u="sng" dirty="0">
                <a:hlinkClick r:id="rId3"/>
              </a:rPr>
              <a:t>https://github.com/FINTLabs/vigobas-fint-edu-ma/releases/tag/1.12.0</a:t>
            </a:r>
            <a:endParaRPr lang="nb-NO" u="sng" dirty="0"/>
          </a:p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r>
              <a:rPr lang="nb-NO" u="sng" dirty="0"/>
              <a:t> </a:t>
            </a:r>
            <a:r>
              <a:rPr lang="nb-NO" b="1" dirty="0"/>
              <a:t>FINT HR MA-en. </a:t>
            </a:r>
          </a:p>
          <a:p>
            <a:pPr marL="0" indent="0">
              <a:buNone/>
            </a:pPr>
            <a:r>
              <a:rPr lang="nb-NO" dirty="0" err="1"/>
              <a:t>Realease</a:t>
            </a:r>
            <a:r>
              <a:rPr lang="nb-NO" dirty="0"/>
              <a:t> notes: </a:t>
            </a:r>
            <a:r>
              <a:rPr lang="nb-NO" u="sng" dirty="0">
                <a:hlinkClick r:id="rId4"/>
              </a:rPr>
              <a:t>https://github.com/FINTLabs/vigobas-fint-hr-ma?tab=readme-ov-file#version-190</a:t>
            </a:r>
            <a:br>
              <a:rPr lang="nb-NO" dirty="0"/>
            </a:br>
            <a:r>
              <a:rPr lang="nb-NO" dirty="0" err="1"/>
              <a:t>Nedlasting</a:t>
            </a:r>
            <a:r>
              <a:rPr lang="nb-NO" dirty="0"/>
              <a:t>: </a:t>
            </a:r>
            <a:r>
              <a:rPr lang="nb-NO" u="sng" dirty="0">
                <a:hlinkClick r:id="rId5"/>
              </a:rPr>
              <a:t>https://github.com/FINTLabs/vigobas-fint-hr-ma/releases/tag/1.9.0</a:t>
            </a:r>
            <a:endParaRPr lang="nb-NO" dirty="0"/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b="1" dirty="0"/>
              <a:t>Testmiljø og data</a:t>
            </a:r>
          </a:p>
          <a:p>
            <a:pPr marL="0" indent="0">
              <a:buNone/>
            </a:pPr>
            <a:r>
              <a:rPr lang="nb-NO" dirty="0"/>
              <a:t>- Klienter er gjort klare til test </a:t>
            </a:r>
            <a:r>
              <a:rPr lang="nb-NO" b="1" dirty="0"/>
              <a:t>fra </a:t>
            </a:r>
            <a:r>
              <a:rPr lang="nb-NO" b="1" dirty="0" err="1"/>
              <a:t>Novari</a:t>
            </a:r>
            <a:r>
              <a:rPr lang="nb-NO" b="1" dirty="0"/>
              <a:t> sin side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- Selv om testmiljøet ikke har fullt oppdaterte data, skal det være mulig å gjennomføre tester</a:t>
            </a:r>
          </a:p>
          <a:p>
            <a:pPr marL="0" indent="0">
              <a:buNone/>
            </a:pPr>
            <a:r>
              <a:rPr lang="nb-NO" b="1" dirty="0"/>
              <a:t>- Bestilling av oppdaterte </a:t>
            </a:r>
            <a:r>
              <a:rPr lang="nb-NO" b="1" dirty="0" err="1"/>
              <a:t>testdata</a:t>
            </a:r>
            <a:r>
              <a:rPr lang="nb-NO" b="1" dirty="0"/>
              <a:t> til ITM-miljøet følger plan og skjer 20. januar</a:t>
            </a: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CFB9270-5E23-6CD5-7610-E610C96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4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895C43A6-511B-14AD-26CA-8D4E73C9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80" y="1206884"/>
            <a:ext cx="10154444" cy="769442"/>
          </a:xfrm>
        </p:spPr>
        <p:txBody>
          <a:bodyPr/>
          <a:lstStyle/>
          <a:p>
            <a:r>
              <a:rPr lang="nb-NO" dirty="0"/>
              <a:t>FINT </a:t>
            </a:r>
            <a:r>
              <a:rPr lang="nb-NO" dirty="0" err="1"/>
              <a:t>Edu</a:t>
            </a:r>
            <a:r>
              <a:rPr lang="nb-NO" dirty="0"/>
              <a:t> MA – avklaring status og testløp</a:t>
            </a:r>
          </a:p>
        </p:txBody>
      </p:sp>
    </p:spTree>
    <p:extLst>
      <p:ext uri="{BB962C8B-B14F-4D97-AF65-F5344CB8AC3E}">
        <p14:creationId xmlns:p14="http://schemas.microsoft.com/office/powerpoint/2010/main" val="303131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2D46D-DA7E-FF70-EF84-9CBB271C2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374A383-09C8-929C-743B-A68AAEEC6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1857881" cy="245373"/>
          </a:xfrm>
        </p:spPr>
        <p:txBody>
          <a:bodyPr/>
          <a:lstStyle/>
          <a:p>
            <a:r>
              <a:rPr lang="nb-NO" dirty="0"/>
              <a:t>Hva skjer 20 januar?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486283-BDC1-38E0-7543-CE1234D7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1940382"/>
            <a:ext cx="10154444" cy="4620653"/>
          </a:xfrm>
        </p:spPr>
        <p:txBody>
          <a:bodyPr/>
          <a:lstStyle/>
          <a:p>
            <a:pPr marL="0" indent="0">
              <a:buNone/>
            </a:pPr>
            <a:r>
              <a:rPr lang="nb-NO" sz="1700" dirty="0"/>
              <a:t>Team </a:t>
            </a:r>
            <a:r>
              <a:rPr lang="nb-NO" sz="1700" dirty="0" err="1"/>
              <a:t>Core</a:t>
            </a:r>
            <a:r>
              <a:rPr lang="nb-NO" sz="1700" dirty="0"/>
              <a:t> i </a:t>
            </a:r>
            <a:r>
              <a:rPr lang="nb-NO" sz="1700" dirty="0" err="1"/>
              <a:t>Novari</a:t>
            </a:r>
            <a:r>
              <a:rPr lang="nb-NO" sz="1700" dirty="0"/>
              <a:t> vil fra morgenen av, legger om sine API-tjenester til v.4.0 i Beta. </a:t>
            </a:r>
            <a:br>
              <a:rPr lang="nb-NO" sz="1700" dirty="0"/>
            </a:br>
            <a:r>
              <a:rPr lang="nb-NO" sz="1700" dirty="0"/>
              <a:t>Arbeidet er estimert til å ta 3 til 4 timer, inkludert verifisering. </a:t>
            </a:r>
          </a:p>
          <a:p>
            <a:pPr marL="0" indent="0">
              <a:buNone/>
            </a:pPr>
            <a:endParaRPr lang="nb-NO" sz="17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700" dirty="0" err="1"/>
              <a:t>Core</a:t>
            </a:r>
            <a:r>
              <a:rPr lang="nb-NO" sz="1700" dirty="0"/>
              <a:t> 1 (noe risiko da bibliotekene ikke har vært oppdatert på noen år)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700" dirty="0"/>
              <a:t>Core2 (kjører på v.4 i Alpha, uten feil).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700" dirty="0" err="1"/>
              <a:t>GrapghQL</a:t>
            </a:r>
            <a:r>
              <a:rPr lang="nb-NO" sz="1700" dirty="0"/>
              <a:t> (noe risiko på den gamle versjonen, spesielt opp mot generering av skjema)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700" dirty="0" err="1"/>
              <a:t>Jsonschema</a:t>
            </a:r>
            <a:endParaRPr lang="nb-NO" sz="17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700" dirty="0"/>
              <a:t>(</a:t>
            </a:r>
            <a:r>
              <a:rPr lang="nb-NO" sz="1700" dirty="0" err="1"/>
              <a:t>OnerRaster</a:t>
            </a:r>
            <a:r>
              <a:rPr lang="nb-NO" sz="1700" dirty="0"/>
              <a:t>)</a:t>
            </a:r>
            <a:br>
              <a:rPr lang="nb-NO" sz="1700" dirty="0"/>
            </a:br>
            <a:endParaRPr lang="nb-NO" sz="1700" dirty="0"/>
          </a:p>
          <a:p>
            <a:pPr marL="158843" lvl="1" indent="0">
              <a:buNone/>
            </a:pPr>
            <a:r>
              <a:rPr lang="nb-NO" sz="1700" dirty="0"/>
              <a:t>Øvrige tjenester i </a:t>
            </a:r>
            <a:r>
              <a:rPr lang="nb-NO" sz="1700" dirty="0" err="1"/>
              <a:t>Novari</a:t>
            </a:r>
            <a:r>
              <a:rPr lang="nb-NO" sz="1700" dirty="0"/>
              <a:t> er ikke prioritert oppdatert i testmiljø denne datoen, men legges over fortløpende etter den 20. </a:t>
            </a:r>
          </a:p>
          <a:p>
            <a:pPr marL="158843" lvl="1" indent="0">
              <a:buNone/>
            </a:pPr>
            <a:endParaRPr lang="nb-NO" sz="1700" dirty="0"/>
          </a:p>
          <a:p>
            <a:pPr marL="158843" lvl="1" indent="0">
              <a:buNone/>
            </a:pPr>
            <a:r>
              <a:rPr lang="nb-NO" sz="1700" dirty="0"/>
              <a:t>Maria vil varsle ut på e-post til denne gruppen og på prosjektsidene til </a:t>
            </a:r>
            <a:r>
              <a:rPr lang="nb-NO" sz="1700" dirty="0" err="1"/>
              <a:t>Novari</a:t>
            </a:r>
            <a:r>
              <a:rPr lang="nb-NO" sz="1700" dirty="0"/>
              <a:t> når miljøet er klart for fylker og tredjeparter</a:t>
            </a:r>
            <a:r>
              <a:rPr lang="nb-NO" sz="1800" dirty="0"/>
              <a:t>. </a:t>
            </a:r>
          </a:p>
          <a:p>
            <a:pPr marL="158843" lvl="1" indent="0">
              <a:buNone/>
            </a:pPr>
            <a:endParaRPr lang="nb-NO" sz="1800" dirty="0"/>
          </a:p>
          <a:p>
            <a:pPr marL="158843" lvl="1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0637CC3-0DBD-3519-B820-DDF61396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5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95D029E-CDAA-94CA-24DB-EBFB0576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170940"/>
            <a:ext cx="10154444" cy="769442"/>
          </a:xfrm>
        </p:spPr>
        <p:txBody>
          <a:bodyPr/>
          <a:lstStyle/>
          <a:p>
            <a:r>
              <a:rPr lang="nb-NO" sz="2800" dirty="0">
                <a:solidFill>
                  <a:schemeClr val="tx2"/>
                </a:solidFill>
              </a:rPr>
              <a:t>Omlegging til versjon 4.0 i Beta-miljøet starter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313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352B32D-4A5E-967A-930E-4DBF4D645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F8207A-075C-CCF7-3594-4BF59C64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2" y="2137693"/>
            <a:ext cx="10154444" cy="4111368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/>
              <a:t>I </a:t>
            </a:r>
            <a:r>
              <a:rPr lang="nb-NO" sz="1600" b="1" dirty="0"/>
              <a:t>perioden 21 til 28 januar vil øvrige </a:t>
            </a:r>
            <a:r>
              <a:rPr lang="nb-NO" sz="1600" b="1" dirty="0" err="1"/>
              <a:t>Novari</a:t>
            </a:r>
            <a:r>
              <a:rPr lang="nb-NO" sz="1600" b="1" dirty="0"/>
              <a:t> tjenester legges over i Beta. </a:t>
            </a:r>
          </a:p>
          <a:p>
            <a:pPr marL="0" indent="0">
              <a:buNone/>
            </a:pPr>
            <a:r>
              <a:rPr lang="nb-NO" sz="1600" dirty="0"/>
              <a:t>Dette inkluderer følgende: 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Arkivadaptere</a:t>
            </a:r>
          </a:p>
          <a:p>
            <a:r>
              <a:rPr lang="nb-NO" sz="1600" dirty="0"/>
              <a:t>Drosjeløyve/drosjesentral</a:t>
            </a:r>
          </a:p>
          <a:p>
            <a:r>
              <a:rPr lang="nb-NO" sz="1600" dirty="0"/>
              <a:t>Fint Kulturminnevern</a:t>
            </a:r>
          </a:p>
          <a:p>
            <a:r>
              <a:rPr lang="nb-NO" sz="1600" dirty="0"/>
              <a:t>FINT Flyt</a:t>
            </a:r>
          </a:p>
          <a:p>
            <a:r>
              <a:rPr lang="nb-NO" sz="1600" dirty="0"/>
              <a:t>Fint Kontroll</a:t>
            </a:r>
          </a:p>
          <a:p>
            <a:r>
              <a:rPr lang="nb-NO" sz="1600" dirty="0"/>
              <a:t>Fint Betaling</a:t>
            </a:r>
          </a:p>
          <a:p>
            <a:r>
              <a:rPr lang="nb-NO" sz="1600" dirty="0"/>
              <a:t>FINT </a:t>
            </a:r>
            <a:r>
              <a:rPr lang="nb-NO" sz="1600" dirty="0" err="1"/>
              <a:t>Org.Monitor</a:t>
            </a:r>
            <a:endParaRPr lang="nb-NO" sz="1600" dirty="0"/>
          </a:p>
          <a:p>
            <a:r>
              <a:rPr lang="nb-NO" sz="1600" dirty="0" err="1"/>
              <a:t>Kulturtanlken</a:t>
            </a:r>
            <a:r>
              <a:rPr lang="nb-NO" sz="1600" dirty="0"/>
              <a:t> (den kulturelle skolesekken)</a:t>
            </a:r>
          </a:p>
          <a:p>
            <a:r>
              <a:rPr lang="nb-NO" sz="1600" dirty="0"/>
              <a:t>Samtykke</a:t>
            </a:r>
          </a:p>
          <a:p>
            <a:r>
              <a:rPr lang="nb-NO" sz="1600" dirty="0"/>
              <a:t>Personvern</a:t>
            </a:r>
          </a:p>
          <a:p>
            <a:r>
              <a:rPr lang="nb-NO" sz="1600" dirty="0"/>
              <a:t>OT og </a:t>
            </a:r>
            <a:r>
              <a:rPr lang="nb-NO" sz="1600"/>
              <a:t>lærling adapter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D01B3D3-E077-C7BC-57F8-D4CF78E5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6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55BC63C-1010-84DD-D7FA-A8385B17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</a:t>
            </a:r>
            <a:r>
              <a:rPr lang="nb-NO" dirty="0" err="1"/>
              <a:t>Novari</a:t>
            </a:r>
            <a:r>
              <a:rPr lang="nb-NO" dirty="0"/>
              <a:t>-tjenester legges over i Beta etter 20 januar</a:t>
            </a:r>
          </a:p>
        </p:txBody>
      </p:sp>
    </p:spTree>
    <p:extLst>
      <p:ext uri="{BB962C8B-B14F-4D97-AF65-F5344CB8AC3E}">
        <p14:creationId xmlns:p14="http://schemas.microsoft.com/office/powerpoint/2010/main" val="413584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80644F3-298A-8802-A008-67D8A5D09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754" y="573576"/>
            <a:ext cx="1857881" cy="245373"/>
          </a:xfrm>
        </p:spPr>
        <p:txBody>
          <a:bodyPr/>
          <a:lstStyle/>
          <a:p>
            <a:r>
              <a:rPr lang="nb-NO" dirty="0"/>
              <a:t>Hva skjer 20 januar?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09DEB8-1622-B28A-5D94-212C87F93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49" y="1821456"/>
            <a:ext cx="10154444" cy="4527259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/>
              <a:t>Visma sitt nye </a:t>
            </a:r>
            <a:r>
              <a:rPr lang="nb-NO" sz="1600" dirty="0" err="1"/>
              <a:t>Core</a:t>
            </a:r>
            <a:r>
              <a:rPr lang="nb-NO" sz="1600" dirty="0"/>
              <a:t> 2 adapter er v.4 kompatibel fra start. </a:t>
            </a:r>
          </a:p>
          <a:p>
            <a:endParaRPr lang="nb-NO" sz="1600" dirty="0"/>
          </a:p>
          <a:p>
            <a:pPr marL="0" indent="0">
              <a:buNone/>
            </a:pPr>
            <a:r>
              <a:rPr lang="nb-NO" sz="1600" dirty="0" err="1"/>
              <a:t>nSchool</a:t>
            </a:r>
            <a:r>
              <a:rPr lang="nb-NO" sz="1600" dirty="0"/>
              <a:t> produksjonsdata kopieres over til InSchool ITM . </a:t>
            </a:r>
            <a:br>
              <a:rPr lang="nb-NO" sz="1600" dirty="0"/>
            </a:br>
            <a:r>
              <a:rPr lang="nb-NO" sz="1600" dirty="0"/>
              <a:t>Jobben er estimert til å ta noen timer utover ettermiddagen, den 20. </a:t>
            </a:r>
          </a:p>
          <a:p>
            <a:endParaRPr lang="nb-NO" sz="1600" dirty="0"/>
          </a:p>
          <a:p>
            <a:r>
              <a:rPr lang="nb-NO" sz="1600" dirty="0"/>
              <a:t>Deretter vil v4-relatert data legges over på Core2. </a:t>
            </a:r>
            <a:r>
              <a:rPr lang="nb-NO" sz="1600" dirty="0" err="1"/>
              <a:t>Novari</a:t>
            </a:r>
            <a:r>
              <a:rPr lang="nb-NO" sz="1600" dirty="0"/>
              <a:t> vil verifisere at dataflyten fungerer problemfritt på </a:t>
            </a:r>
            <a:r>
              <a:rPr lang="nb-NO" sz="1600" dirty="0" err="1"/>
              <a:t>Core</a:t>
            </a:r>
            <a:r>
              <a:rPr lang="nb-NO" sz="1600" dirty="0"/>
              <a:t> 2, før dataelementene slåes av i </a:t>
            </a:r>
            <a:r>
              <a:rPr lang="nb-NO" sz="1600" dirty="0" err="1"/>
              <a:t>Core</a:t>
            </a:r>
            <a:r>
              <a:rPr lang="nb-NO" sz="1600" dirty="0"/>
              <a:t> 1. </a:t>
            </a:r>
          </a:p>
          <a:p>
            <a:r>
              <a:rPr lang="nb-NO" sz="1600" dirty="0"/>
              <a:t>Når dette er verifisert, vil tilhørende klienter bli flyttet over til </a:t>
            </a:r>
            <a:r>
              <a:rPr lang="nb-NO" sz="1600" dirty="0" err="1"/>
              <a:t>Core</a:t>
            </a:r>
            <a:r>
              <a:rPr lang="nb-NO" sz="1600" dirty="0"/>
              <a:t> 2.</a:t>
            </a:r>
          </a:p>
          <a:p>
            <a:pPr lvl="1"/>
            <a:r>
              <a:rPr lang="nb-NO" sz="1600" i="1" dirty="0">
                <a:solidFill>
                  <a:schemeClr val="accent4"/>
                </a:solidFill>
              </a:rPr>
              <a:t>Med v.4 relatert data menes data som er berørt av modellendringene og som trengs for ende til ende test ute i fylkene og hos tredjeparter. </a:t>
            </a:r>
          </a:p>
          <a:p>
            <a:pPr lvl="2"/>
            <a:r>
              <a:rPr lang="nb-NO" sz="1600" dirty="0"/>
              <a:t>Teste primært de to nye objektene</a:t>
            </a:r>
            <a:r>
              <a:rPr lang="nb-NO" sz="1600" dirty="0">
                <a:solidFill>
                  <a:schemeClr val="accent2"/>
                </a:solidFill>
              </a:rPr>
              <a:t>, klasse og klassemedlemskap, som overtar for «basisgruppe»</a:t>
            </a:r>
            <a:endParaRPr lang="nb-NO" sz="1600" i="1" dirty="0"/>
          </a:p>
          <a:p>
            <a:endParaRPr lang="nb-NO" sz="1600" dirty="0"/>
          </a:p>
          <a:p>
            <a:pPr marL="0" indent="0">
              <a:buNone/>
            </a:pPr>
            <a:r>
              <a:rPr lang="nb-NO" sz="1600" dirty="0"/>
              <a:t>Alle interessenter bes avvente beskjed fra </a:t>
            </a:r>
            <a:r>
              <a:rPr lang="nb-NO" sz="1600" dirty="0" err="1"/>
              <a:t>Novari</a:t>
            </a:r>
            <a:r>
              <a:rPr lang="nb-NO" sz="1600" dirty="0"/>
              <a:t> om at InSchool ITM  og FINT Beta er klart med oppdaterte data på Core2 før testing starter. </a:t>
            </a:r>
            <a:br>
              <a:rPr lang="nb-NO" sz="1800" dirty="0"/>
            </a:b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9E24B33-D15C-0D80-6E35-57F2A2D5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7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60EE5F96-52B7-9953-55A8-BC049F92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54" y="1153118"/>
            <a:ext cx="10154444" cy="769442"/>
          </a:xfrm>
        </p:spPr>
        <p:txBody>
          <a:bodyPr/>
          <a:lstStyle/>
          <a:p>
            <a:r>
              <a:rPr lang="nb-NO" dirty="0"/>
              <a:t>Hva er Visma sin rolle (core2+v.4)</a:t>
            </a:r>
          </a:p>
        </p:txBody>
      </p:sp>
    </p:spTree>
    <p:extLst>
      <p:ext uri="{BB962C8B-B14F-4D97-AF65-F5344CB8AC3E}">
        <p14:creationId xmlns:p14="http://schemas.microsoft.com/office/powerpoint/2010/main" val="212760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B9BB3B8-A069-CC16-D66B-D658DC2E5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EFA2D9-AFBB-2926-2E0E-B8C6A784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3" y="1985098"/>
            <a:ext cx="9964328" cy="4517505"/>
          </a:xfrm>
        </p:spPr>
        <p:txBody>
          <a:bodyPr/>
          <a:lstStyle/>
          <a:p>
            <a:r>
              <a:rPr lang="nb-NO" sz="1700" dirty="0"/>
              <a:t>Vi forventer at Beta-miljøet er klart fra </a:t>
            </a:r>
            <a:r>
              <a:rPr lang="nb-NO" sz="1700" dirty="0" err="1"/>
              <a:t>Novari</a:t>
            </a:r>
            <a:r>
              <a:rPr lang="nb-NO" sz="1700" dirty="0"/>
              <a:t> og Visma </a:t>
            </a:r>
            <a:r>
              <a:rPr lang="nb-NO" sz="1700" dirty="0" err="1"/>
              <a:t>Inschool</a:t>
            </a:r>
            <a:r>
              <a:rPr lang="nb-NO" sz="1700" dirty="0"/>
              <a:t> sin side i løp av 21 januar og at testing ute i fylkene kan starte 22 januar.</a:t>
            </a:r>
          </a:p>
          <a:p>
            <a:endParaRPr lang="nb-NO" sz="1700" dirty="0"/>
          </a:p>
          <a:p>
            <a:r>
              <a:rPr lang="nb-NO" sz="1700" dirty="0"/>
              <a:t>I Praksis betyr dette at fylkene og tredjepartsleverandører kan legge om sine tjenester i Beta, så snart </a:t>
            </a:r>
            <a:r>
              <a:rPr lang="nb-NO" sz="1700" dirty="0" err="1"/>
              <a:t>Novari</a:t>
            </a:r>
            <a:r>
              <a:rPr lang="nb-NO" sz="1700" dirty="0"/>
              <a:t> har gitt beskjed om at Beta-miljøet er klart. </a:t>
            </a:r>
          </a:p>
          <a:p>
            <a:pPr marL="0" indent="0">
              <a:buNone/>
            </a:pPr>
            <a:endParaRPr lang="nb-NO" sz="1700" dirty="0"/>
          </a:p>
          <a:p>
            <a:r>
              <a:rPr lang="nb-NO" sz="1700" dirty="0"/>
              <a:t>Det er ikke realistisk at all data er på plass i Beta 20 januar. </a:t>
            </a:r>
          </a:p>
          <a:p>
            <a:pPr marL="444150" lvl="2" indent="-285750">
              <a:buSzPct val="120000"/>
              <a:buFontTx/>
              <a:buChar char="-"/>
            </a:pPr>
            <a:r>
              <a:rPr lang="nb-NO" sz="1700" dirty="0"/>
              <a:t>Vi må forvente at HR-leverandør(er) også vil trenge noen dager til omlegging av sine data. </a:t>
            </a:r>
          </a:p>
          <a:p>
            <a:pPr marL="444150" lvl="2" indent="-285750">
              <a:buSzPct val="120000"/>
              <a:buFontTx/>
              <a:buChar char="-"/>
            </a:pPr>
            <a:r>
              <a:rPr lang="nb-NO" sz="1700" dirty="0"/>
              <a:t>Samme gjelder øvrige team/tjenester i </a:t>
            </a:r>
            <a:r>
              <a:rPr lang="nb-NO" sz="1700" dirty="0" err="1"/>
              <a:t>Novari</a:t>
            </a:r>
            <a:endParaRPr lang="nb-NO" sz="1700" dirty="0"/>
          </a:p>
          <a:p>
            <a:pPr lvl="2"/>
            <a:r>
              <a:rPr lang="nb-NO" sz="1700" dirty="0"/>
              <a:t>Arkiv, Flyt, Kontroll ++</a:t>
            </a:r>
          </a:p>
          <a:p>
            <a:pPr lvl="1"/>
            <a:endParaRPr lang="nb-NO" sz="1700" dirty="0">
              <a:solidFill>
                <a:schemeClr val="accent4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D4807E-9B4D-4743-AC43-32519DDB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8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27660FA-0B41-6541-1A23-A332C6A5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1314016"/>
            <a:ext cx="10154444" cy="769442"/>
          </a:xfrm>
        </p:spPr>
        <p:txBody>
          <a:bodyPr/>
          <a:lstStyle/>
          <a:p>
            <a:r>
              <a:rPr lang="nb-NO" dirty="0"/>
              <a:t>Hva vi forventer</a:t>
            </a:r>
          </a:p>
        </p:txBody>
      </p:sp>
    </p:spTree>
    <p:extLst>
      <p:ext uri="{BB962C8B-B14F-4D97-AF65-F5344CB8AC3E}">
        <p14:creationId xmlns:p14="http://schemas.microsoft.com/office/powerpoint/2010/main" val="222783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52D3FF2-22DB-28E8-BD72-97352BBC2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16426A-CAFB-F347-2846-E6F41B81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095239"/>
            <a:ext cx="10154444" cy="3294856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Planlagt ustabilitet i Beta-miljø 20.–22. januar</a:t>
            </a:r>
            <a:br>
              <a:rPr lang="nb-NO" dirty="0"/>
            </a:br>
            <a:r>
              <a:rPr lang="nb-NO" dirty="0"/>
              <a:t>I perioden 20. til 22. januar vil </a:t>
            </a:r>
            <a:r>
              <a:rPr lang="nb-NO" dirty="0" err="1"/>
              <a:t>Novaris</a:t>
            </a:r>
            <a:r>
              <a:rPr lang="nb-NO" dirty="0"/>
              <a:t> Beta-miljø være ustabilt. </a:t>
            </a:r>
            <a:br>
              <a:rPr lang="nb-NO" dirty="0"/>
            </a:br>
            <a:r>
              <a:rPr lang="nb-NO" dirty="0"/>
              <a:t>Årsaken er oppgradering til versjon 4 av informasjonsmodelle</a:t>
            </a:r>
            <a:r>
              <a:rPr lang="nb-NO" b="1" dirty="0"/>
              <a:t>n</a:t>
            </a:r>
            <a:r>
              <a:rPr lang="nb-NO" dirty="0"/>
              <a:t>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I perioden vil det pågå:</a:t>
            </a:r>
            <a:br>
              <a:rPr lang="nb-NO" dirty="0"/>
            </a:br>
            <a:r>
              <a:rPr lang="nb-NO" dirty="0"/>
              <a:t>- Klargjøring og verifisering av dataflyt på </a:t>
            </a:r>
            <a:r>
              <a:rPr lang="nb-NO" dirty="0" err="1"/>
              <a:t>Core</a:t>
            </a:r>
            <a:r>
              <a:rPr lang="nb-NO" dirty="0"/>
              <a:t> 2 for </a:t>
            </a:r>
            <a:r>
              <a:rPr lang="nb-NO" dirty="0" err="1"/>
              <a:t>Inschool</a:t>
            </a:r>
            <a:r>
              <a:rPr lang="nb-NO" dirty="0"/>
              <a:t>.</a:t>
            </a:r>
          </a:p>
          <a:p>
            <a:r>
              <a:rPr lang="nb-NO" dirty="0"/>
              <a:t>- Flytting av v4-relaterte data og tilhørende klienter fra </a:t>
            </a:r>
            <a:r>
              <a:rPr lang="nb-NO" dirty="0" err="1"/>
              <a:t>Core</a:t>
            </a:r>
            <a:r>
              <a:rPr lang="nb-NO" dirty="0"/>
              <a:t> 1 til </a:t>
            </a:r>
            <a:r>
              <a:rPr lang="nb-NO" dirty="0" err="1"/>
              <a:t>Core</a:t>
            </a:r>
            <a:r>
              <a:rPr lang="nb-NO" dirty="0"/>
              <a:t> 2</a:t>
            </a:r>
            <a:br>
              <a:rPr lang="nb-NO" dirty="0"/>
            </a:b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Dette gjelder kun Beta miljøet og forventede avvik kan blant annet være manglende eller ufullstendige data.</a:t>
            </a:r>
            <a:br>
              <a:rPr lang="nb-NO" dirty="0"/>
            </a:br>
            <a:r>
              <a:rPr lang="nb-NO" b="1" dirty="0"/>
              <a:t>Vi ber om at det avventes innmelding av feilsaker knyttet til data-mangel i Beta-miljøet i dette tidsrommet.</a:t>
            </a:r>
            <a:br>
              <a:rPr lang="nb-NO" dirty="0"/>
            </a:br>
            <a:r>
              <a:rPr lang="nb-NO" dirty="0"/>
              <a:t>Alle interessenter vil få beskjed fra </a:t>
            </a:r>
            <a:r>
              <a:rPr lang="nb-NO" dirty="0" err="1"/>
              <a:t>Novari</a:t>
            </a:r>
            <a:r>
              <a:rPr lang="nb-NO" dirty="0"/>
              <a:t> når miljøet er stabilt og klart for test.</a:t>
            </a:r>
          </a:p>
          <a:p>
            <a:pPr marL="0" indent="0">
              <a:buNone/>
            </a:pPr>
            <a:r>
              <a:rPr lang="nb-NO" dirty="0"/>
              <a:t>Du kan lese mer her: </a:t>
            </a:r>
            <a:r>
              <a:rPr lang="nb-NO" dirty="0">
                <a:hlinkClick r:id="rId3"/>
              </a:rPr>
              <a:t>https://novari.no/prosjekter/informasjonsmodell-versjon-4-0/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A4C33E7-22B2-4B78-E8C0-B777FCDD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9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48E602E-1013-A762-CEE4-51A8BD54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Driftsmelding i kundeportalen og på nettsidene våre</a:t>
            </a:r>
          </a:p>
        </p:txBody>
      </p:sp>
    </p:spTree>
    <p:extLst>
      <p:ext uri="{BB962C8B-B14F-4D97-AF65-F5344CB8AC3E}">
        <p14:creationId xmlns:p14="http://schemas.microsoft.com/office/powerpoint/2010/main" val="1925346183"/>
      </p:ext>
    </p:extLst>
  </p:cSld>
  <p:clrMapOvr>
    <a:masterClrMapping/>
  </p:clrMapOvr>
</p:sld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_med_fonter" id="{BBE1CC1C-0A5B-42B6-80F3-7718E86C622F}" vid="{BC48F761-8FB8-46C8-8007-11BF9DC8B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92dcf5df-1718-446e-873d-ecc726375ab2" xsi:nil="true"/>
    <MigrationWizIdSecurityGroups xmlns="92dcf5df-1718-446e-873d-ecc726375ab2" xsi:nil="true"/>
    <MigrationWizIdPermissionLevels xmlns="92dcf5df-1718-446e-873d-ecc726375ab2" xsi:nil="true"/>
    <MigrationWizIdDocumentLibraryPermissions xmlns="92dcf5df-1718-446e-873d-ecc726375ab2" xsi:nil="true"/>
    <lcf76f155ced4ddcb4097134ff3c332f xmlns="92dcf5df-1718-446e-873d-ecc726375ab2">
      <Terms xmlns="http://schemas.microsoft.com/office/infopath/2007/PartnerControls"/>
    </lcf76f155ced4ddcb4097134ff3c332f>
    <MigrationWizId xmlns="92dcf5df-1718-446e-873d-ecc726375ab2" xsi:nil="true"/>
    <TaxCatchAll xmlns="2d5004f6-51f7-4957-90dc-3d12ffeb4d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E147A618F8B46980A3F34D841D9D3" ma:contentTypeVersion="20" ma:contentTypeDescription="Opprett et nytt dokument." ma:contentTypeScope="" ma:versionID="f8e8d516fbfec60aae90240606ef777b">
  <xsd:schema xmlns:xsd="http://www.w3.org/2001/XMLSchema" xmlns:xs="http://www.w3.org/2001/XMLSchema" xmlns:p="http://schemas.microsoft.com/office/2006/metadata/properties" xmlns:ns2="92dcf5df-1718-446e-873d-ecc726375ab2" xmlns:ns3="2d5004f6-51f7-4957-90dc-3d12ffeb4d30" xmlns:ns4="08f25810-977e-4cb2-b354-a0afe3a9cc1f" targetNamespace="http://schemas.microsoft.com/office/2006/metadata/properties" ma:root="true" ma:fieldsID="e00dad836dd85d9712d10532b53f7898" ns2:_="" ns3:_="" ns4:_="">
    <xsd:import namespace="92dcf5df-1718-446e-873d-ecc726375ab2"/>
    <xsd:import namespace="2d5004f6-51f7-4957-90dc-3d12ffeb4d30"/>
    <xsd:import namespace="08f25810-977e-4cb2-b354-a0afe3a9cc1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cf5df-1718-446e-873d-ecc726375ab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04f6-51f7-4957-90dc-3d12ffeb4d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514c20c-e807-4b64-8fa9-2ae4ab86cd4a}" ma:internalName="TaxCatchAll" ma:showField="CatchAllData" ma:web="2d5004f6-51f7-4957-90dc-3d12ffeb4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810-977e-4cb2-b354-a0afe3a9cc1f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3086C-9E99-48F0-A7CE-3BDA7AA23875}">
  <ds:schemaRefs>
    <ds:schemaRef ds:uri="http://www.w3.org/XML/1998/namespace"/>
    <ds:schemaRef ds:uri="http://purl.org/dc/terms/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92dcf5df-1718-446e-873d-ecc726375ab2"/>
    <ds:schemaRef ds:uri="http://purl.org/dc/dcmitype/"/>
    <ds:schemaRef ds:uri="2d5004f6-51f7-4957-90dc-3d12ffeb4d3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BFF96FA-CE83-4F57-9A77-BB292B544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cf5df-1718-446e-873d-ecc726375ab2"/>
    <ds:schemaRef ds:uri="2d5004f6-51f7-4957-90dc-3d12ffeb4d30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274DDC-ACD8-4F7D-9496-E4055C63BA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Statusmøte 28.08.25</Template>
  <TotalTime>12687</TotalTime>
  <Words>1354</Words>
  <Application>Microsoft Office PowerPoint</Application>
  <PresentationFormat>Widescreen</PresentationFormat>
  <Paragraphs>141</Paragraphs>
  <Slides>14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2" baseType="lpstr">
      <vt:lpstr>Inter</vt:lpstr>
      <vt:lpstr>Courier New</vt:lpstr>
      <vt:lpstr>Brockmann</vt:lpstr>
      <vt:lpstr>Aptos</vt:lpstr>
      <vt:lpstr>Arial</vt:lpstr>
      <vt:lpstr>Inter Medium</vt:lpstr>
      <vt:lpstr>Inter SemiBold</vt:lpstr>
      <vt:lpstr>Novari</vt:lpstr>
      <vt:lpstr>Statusmøte  Informasjonsmodell v.4. </vt:lpstr>
      <vt:lpstr> 1. Status fra Novari 2.Status fra fylkene 4. Eventuelt </vt:lpstr>
      <vt:lpstr>Nyeste versjoner</vt:lpstr>
      <vt:lpstr>FINT Edu MA – avklaring status og testløp</vt:lpstr>
      <vt:lpstr>Omlegging til versjon 4.0 i Beta-miljøet starter </vt:lpstr>
      <vt:lpstr>Hvilke Novari-tjenester legges over i Beta etter 20 januar</vt:lpstr>
      <vt:lpstr>Hva er Visma sin rolle (core2+v.4)</vt:lpstr>
      <vt:lpstr>Hva vi forventer</vt:lpstr>
      <vt:lpstr>Driftsmelding i kundeportalen og på nettsidene våre</vt:lpstr>
      <vt:lpstr>Avklaringer om vedlikeholdsvinduer i januar og mars</vt:lpstr>
      <vt:lpstr>Kartlagte risikoer og tiltak</vt:lpstr>
      <vt:lpstr>Oppfølging fra forrige møte – endring av elevnummer</vt:lpstr>
      <vt:lpstr>Status fra fylkene – hvor står dere nå? </vt:lpstr>
      <vt:lpstr>Nytt møte 22 januar 2026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Forsberg Kristoffersen</dc:creator>
  <cp:lastModifiedBy>Maria Forsberg Kristoffersen</cp:lastModifiedBy>
  <cp:revision>35</cp:revision>
  <dcterms:created xsi:type="dcterms:W3CDTF">2025-08-22T10:40:17Z</dcterms:created>
  <dcterms:modified xsi:type="dcterms:W3CDTF">2026-01-15T12:16:05Z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0x01010017BE147A618F8B46980A3F34D841D9D3</vt:lpwstr>
  </property>
  <property fmtid="{D5CDD505-2E9C-101B-9397-08002B2CF9AE}" pid="3" name="MediaServiceImageTags">
    <vt:lpwstr/>
  </property>
</Properties>
</file>