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4"/>
  </p:notesMasterIdLst>
  <p:sldIdLst>
    <p:sldId id="256" r:id="rId5"/>
    <p:sldId id="259" r:id="rId6"/>
    <p:sldId id="336" r:id="rId7"/>
    <p:sldId id="340" r:id="rId8"/>
    <p:sldId id="341" r:id="rId9"/>
    <p:sldId id="343" r:id="rId10"/>
    <p:sldId id="344" r:id="rId11"/>
    <p:sldId id="266" r:id="rId12"/>
    <p:sldId id="262" r:id="rId13"/>
  </p:sldIdLst>
  <p:sldSz cx="12192000" cy="6858000"/>
  <p:notesSz cx="6858000" cy="9144000"/>
  <p:embeddedFontLst>
    <p:embeddedFont>
      <p:font typeface="Brockmann" pitchFamily="50" charset="0"/>
      <p:regular r:id="rId15"/>
      <p:bold r:id="rId16"/>
      <p:italic r:id="rId17"/>
    </p:embeddedFont>
    <p:embeddedFont>
      <p:font typeface="Inter" panose="02000503000000020004" pitchFamily="2" charset="0"/>
      <p:regular r:id="rId18"/>
      <p:bold r:id="rId19"/>
      <p:italic r:id="rId20"/>
      <p:boldItalic r:id="rId21"/>
    </p:embeddedFont>
    <p:embeddedFont>
      <p:font typeface="Inter Medium" panose="02000503000000020004" pitchFamily="2" charset="0"/>
      <p:regular r:id="rId22"/>
      <p:italic r:id="rId23"/>
    </p:embeddedFont>
    <p:embeddedFont>
      <p:font typeface="Inter SemiBold" panose="02000503000000020004" pitchFamily="2" charset="0"/>
      <p:bold r:id="rId24"/>
      <p:boldItalic r:id="rId25"/>
    </p:embeddedFont>
  </p:embeddedFontLst>
  <p:defaultTextStyle>
    <a:defPPr>
      <a:defRPr lang="nb-NO"/>
    </a:defPPr>
    <a:lvl1pPr marL="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370E912-6F10-8E10-953E-4EC2AC0FF1CE}" name="Maria Forsberg Kristoffersen" initials="MK" userId="S::maria.kristoffersen@novari.no::d30d1cd4-c1d6-4122-9518-a2d96cf9ddbd" providerId="AD"/>
  <p188:author id="{E2602A9B-30BE-5F16-F1A2-8D2279A67FCE}" name="Ole Anders Eidjord" initials="OE" userId="S::ole.anders.eidjord@novari.no::4aaef909-ecf6-4bd5-ae9a-60ac0395084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13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34B8D8-3B42-4CF7-A2E6-1B604285C89D}" v="42" dt="2025-12-10T13:22:06.7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2238" autoAdjust="0"/>
  </p:normalViewPr>
  <p:slideViewPr>
    <p:cSldViewPr snapToGrid="0">
      <p:cViewPr varScale="1">
        <p:scale>
          <a:sx n="61" d="100"/>
          <a:sy n="61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Forsberg Kristoffersen" userId="d30d1cd4-c1d6-4122-9518-a2d96cf9ddbd" providerId="ADAL" clId="{BF412E4A-BA95-4AB4-B5FE-311244134644}"/>
    <pc:docChg chg="undo redo custSel addSld delSld modSld sldOrd">
      <pc:chgData name="Maria Forsberg Kristoffersen" userId="d30d1cd4-c1d6-4122-9518-a2d96cf9ddbd" providerId="ADAL" clId="{BF412E4A-BA95-4AB4-B5FE-311244134644}" dt="2025-12-10T13:32:47.269" v="37779" actId="313"/>
      <pc:docMkLst>
        <pc:docMk/>
      </pc:docMkLst>
      <pc:sldChg chg="modSp mod">
        <pc:chgData name="Maria Forsberg Kristoffersen" userId="d30d1cd4-c1d6-4122-9518-a2d96cf9ddbd" providerId="ADAL" clId="{BF412E4A-BA95-4AB4-B5FE-311244134644}" dt="2025-12-02T07:20:23.560" v="35165" actId="20577"/>
        <pc:sldMkLst>
          <pc:docMk/>
          <pc:sldMk cId="1397606944" sldId="256"/>
        </pc:sldMkLst>
        <pc:spChg chg="mod">
          <ac:chgData name="Maria Forsberg Kristoffersen" userId="d30d1cd4-c1d6-4122-9518-a2d96cf9ddbd" providerId="ADAL" clId="{BF412E4A-BA95-4AB4-B5FE-311244134644}" dt="2025-12-02T07:20:23.560" v="35165" actId="20577"/>
          <ac:spMkLst>
            <pc:docMk/>
            <pc:sldMk cId="1397606944" sldId="256"/>
            <ac:spMk id="7" creationId="{4A46942D-7CC9-445F-1DAE-8529D705DC4B}"/>
          </ac:spMkLst>
        </pc:spChg>
      </pc:sldChg>
      <pc:sldChg chg="modSp mod ord">
        <pc:chgData name="Maria Forsberg Kristoffersen" userId="d30d1cd4-c1d6-4122-9518-a2d96cf9ddbd" providerId="ADAL" clId="{BF412E4A-BA95-4AB4-B5FE-311244134644}" dt="2025-11-10T11:40:23.450" v="18051" actId="20577"/>
        <pc:sldMkLst>
          <pc:docMk/>
          <pc:sldMk cId="314193089" sldId="259"/>
        </pc:sldMkLst>
        <pc:spChg chg="mod">
          <ac:chgData name="Maria Forsberg Kristoffersen" userId="d30d1cd4-c1d6-4122-9518-a2d96cf9ddbd" providerId="ADAL" clId="{BF412E4A-BA95-4AB4-B5FE-311244134644}" dt="2025-11-10T11:40:23.450" v="18051" actId="20577"/>
          <ac:spMkLst>
            <pc:docMk/>
            <pc:sldMk cId="314193089" sldId="259"/>
            <ac:spMk id="2" creationId="{3FFC7C91-5A41-1CF3-8286-5D6B623C3CDF}"/>
          </ac:spMkLst>
        </pc:spChg>
      </pc:sldChg>
      <pc:sldChg chg="modSp mod">
        <pc:chgData name="Maria Forsberg Kristoffersen" userId="d30d1cd4-c1d6-4122-9518-a2d96cf9ddbd" providerId="ADAL" clId="{BF412E4A-BA95-4AB4-B5FE-311244134644}" dt="2025-11-10T11:10:19.347" v="17411" actId="20577"/>
        <pc:sldMkLst>
          <pc:docMk/>
          <pc:sldMk cId="721050530" sldId="262"/>
        </pc:sldMkLst>
        <pc:spChg chg="mod">
          <ac:chgData name="Maria Forsberg Kristoffersen" userId="d30d1cd4-c1d6-4122-9518-a2d96cf9ddbd" providerId="ADAL" clId="{BF412E4A-BA95-4AB4-B5FE-311244134644}" dt="2025-11-10T11:10:19.347" v="17411" actId="20577"/>
          <ac:spMkLst>
            <pc:docMk/>
            <pc:sldMk cId="721050530" sldId="262"/>
            <ac:spMk id="2" creationId="{48A826CA-7CD1-30AA-A814-C12453981D54}"/>
          </ac:spMkLst>
        </pc:spChg>
      </pc:sldChg>
      <pc:sldChg chg="modSp del mod">
        <pc:chgData name="Maria Forsberg Kristoffersen" userId="d30d1cd4-c1d6-4122-9518-a2d96cf9ddbd" providerId="ADAL" clId="{BF412E4A-BA95-4AB4-B5FE-311244134644}" dt="2025-12-10T11:34:57.295" v="36284" actId="47"/>
        <pc:sldMkLst>
          <pc:docMk/>
          <pc:sldMk cId="347362992" sldId="272"/>
        </pc:sldMkLst>
      </pc:sldChg>
      <pc:sldChg chg="addSp delSp modSp new del mod modNotesTx">
        <pc:chgData name="Maria Forsberg Kristoffersen" userId="d30d1cd4-c1d6-4122-9518-a2d96cf9ddbd" providerId="ADAL" clId="{BF412E4A-BA95-4AB4-B5FE-311244134644}" dt="2025-12-10T11:34:48.997" v="36282" actId="47"/>
        <pc:sldMkLst>
          <pc:docMk/>
          <pc:sldMk cId="1721310236" sldId="293"/>
        </pc:sldMkLst>
      </pc:sldChg>
      <pc:sldChg chg="delSp modSp new del mod">
        <pc:chgData name="Maria Forsberg Kristoffersen" userId="d30d1cd4-c1d6-4122-9518-a2d96cf9ddbd" providerId="ADAL" clId="{BF412E4A-BA95-4AB4-B5FE-311244134644}" dt="2025-12-10T11:34:51.765" v="36283" actId="47"/>
        <pc:sldMkLst>
          <pc:docMk/>
          <pc:sldMk cId="2878251426" sldId="303"/>
        </pc:sldMkLst>
      </pc:sldChg>
      <pc:sldChg chg="delSp modSp new del mod ord modShow modNotesTx">
        <pc:chgData name="Maria Forsberg Kristoffersen" userId="d30d1cd4-c1d6-4122-9518-a2d96cf9ddbd" providerId="ADAL" clId="{BF412E4A-BA95-4AB4-B5FE-311244134644}" dt="2025-12-10T13:14:21.547" v="37763" actId="47"/>
        <pc:sldMkLst>
          <pc:docMk/>
          <pc:sldMk cId="351238883" sldId="316"/>
        </pc:sldMkLst>
      </pc:sldChg>
      <pc:sldChg chg="delSp modSp new del mod modShow modNotesTx">
        <pc:chgData name="Maria Forsberg Kristoffersen" userId="d30d1cd4-c1d6-4122-9518-a2d96cf9ddbd" providerId="ADAL" clId="{BF412E4A-BA95-4AB4-B5FE-311244134644}" dt="2025-12-10T13:14:24.378" v="37764" actId="47"/>
        <pc:sldMkLst>
          <pc:docMk/>
          <pc:sldMk cId="127676148" sldId="324"/>
        </pc:sldMkLst>
      </pc:sldChg>
      <pc:sldChg chg="delSp modSp new del mod modShow">
        <pc:chgData name="Maria Forsberg Kristoffersen" userId="d30d1cd4-c1d6-4122-9518-a2d96cf9ddbd" providerId="ADAL" clId="{BF412E4A-BA95-4AB4-B5FE-311244134644}" dt="2025-12-10T13:14:26.478" v="37765" actId="47"/>
        <pc:sldMkLst>
          <pc:docMk/>
          <pc:sldMk cId="354854161" sldId="331"/>
        </pc:sldMkLst>
      </pc:sldChg>
      <pc:sldChg chg="addSp modSp new del mod modNotesTx">
        <pc:chgData name="Maria Forsberg Kristoffersen" userId="d30d1cd4-c1d6-4122-9518-a2d96cf9ddbd" providerId="ADAL" clId="{BF412E4A-BA95-4AB4-B5FE-311244134644}" dt="2025-12-10T11:34:37.458" v="36281" actId="47"/>
        <pc:sldMkLst>
          <pc:docMk/>
          <pc:sldMk cId="173390745" sldId="332"/>
        </pc:sldMkLst>
      </pc:sldChg>
      <pc:sldChg chg="modSp new del mod">
        <pc:chgData name="Maria Forsberg Kristoffersen" userId="d30d1cd4-c1d6-4122-9518-a2d96cf9ddbd" providerId="ADAL" clId="{BF412E4A-BA95-4AB4-B5FE-311244134644}" dt="2025-12-10T11:44:45.342" v="36418" actId="47"/>
        <pc:sldMkLst>
          <pc:docMk/>
          <pc:sldMk cId="2521076327" sldId="333"/>
        </pc:sldMkLst>
      </pc:sldChg>
      <pc:sldChg chg="addSp modSp new del mod ord">
        <pc:chgData name="Maria Forsberg Kristoffersen" userId="d30d1cd4-c1d6-4122-9518-a2d96cf9ddbd" providerId="ADAL" clId="{BF412E4A-BA95-4AB4-B5FE-311244134644}" dt="2025-12-10T11:34:21.797" v="36280" actId="47"/>
        <pc:sldMkLst>
          <pc:docMk/>
          <pc:sldMk cId="249365850" sldId="334"/>
        </pc:sldMkLst>
        <pc:spChg chg="mod">
          <ac:chgData name="Maria Forsberg Kristoffersen" userId="d30d1cd4-c1d6-4122-9518-a2d96cf9ddbd" providerId="ADAL" clId="{BF412E4A-BA95-4AB4-B5FE-311244134644}" dt="2025-12-10T11:29:30.477" v="36060" actId="14100"/>
          <ac:spMkLst>
            <pc:docMk/>
            <pc:sldMk cId="249365850" sldId="334"/>
            <ac:spMk id="4" creationId="{DBEF9D31-B673-5B89-42B9-AB75AC35DA29}"/>
          </ac:spMkLst>
        </pc:spChg>
      </pc:sldChg>
      <pc:sldChg chg="addSp delSp modSp new mod ord">
        <pc:chgData name="Maria Forsberg Kristoffersen" userId="d30d1cd4-c1d6-4122-9518-a2d96cf9ddbd" providerId="ADAL" clId="{BF412E4A-BA95-4AB4-B5FE-311244134644}" dt="2025-12-10T13:31:51.884" v="37772" actId="5793"/>
        <pc:sldMkLst>
          <pc:docMk/>
          <pc:sldMk cId="231009826" sldId="336"/>
        </pc:sldMkLst>
        <pc:spChg chg="del">
          <ac:chgData name="Maria Forsberg Kristoffersen" userId="d30d1cd4-c1d6-4122-9518-a2d96cf9ddbd" providerId="ADAL" clId="{BF412E4A-BA95-4AB4-B5FE-311244134644}" dt="2025-12-10T11:24:28.685" v="35463" actId="478"/>
          <ac:spMkLst>
            <pc:docMk/>
            <pc:sldMk cId="231009826" sldId="336"/>
            <ac:spMk id="2" creationId="{EE3D3A09-E378-7765-91D9-F94510CF4DD2}"/>
          </ac:spMkLst>
        </pc:spChg>
        <pc:spChg chg="mod">
          <ac:chgData name="Maria Forsberg Kristoffersen" userId="d30d1cd4-c1d6-4122-9518-a2d96cf9ddbd" providerId="ADAL" clId="{BF412E4A-BA95-4AB4-B5FE-311244134644}" dt="2025-12-02T08:01:54.377" v="35264" actId="1076"/>
          <ac:spMkLst>
            <pc:docMk/>
            <pc:sldMk cId="231009826" sldId="336"/>
            <ac:spMk id="3" creationId="{4347A8DB-28E7-EB4B-FF93-BF3090E28984}"/>
          </ac:spMkLst>
        </pc:spChg>
        <pc:spChg chg="mod">
          <ac:chgData name="Maria Forsberg Kristoffersen" userId="d30d1cd4-c1d6-4122-9518-a2d96cf9ddbd" providerId="ADAL" clId="{BF412E4A-BA95-4AB4-B5FE-311244134644}" dt="2025-12-10T11:35:10.956" v="36285" actId="255"/>
          <ac:spMkLst>
            <pc:docMk/>
            <pc:sldMk cId="231009826" sldId="336"/>
            <ac:spMk id="4" creationId="{19206A89-EAA8-2845-147D-3D0F1B5A3E84}"/>
          </ac:spMkLst>
        </pc:spChg>
        <pc:spChg chg="add mod">
          <ac:chgData name="Maria Forsberg Kristoffersen" userId="d30d1cd4-c1d6-4122-9518-a2d96cf9ddbd" providerId="ADAL" clId="{BF412E4A-BA95-4AB4-B5FE-311244134644}" dt="2025-12-10T13:31:51.884" v="37772" actId="5793"/>
          <ac:spMkLst>
            <pc:docMk/>
            <pc:sldMk cId="231009826" sldId="336"/>
            <ac:spMk id="8" creationId="{DEE24401-6723-4655-00C9-8017548BE1E9}"/>
          </ac:spMkLst>
        </pc:spChg>
      </pc:sldChg>
      <pc:sldChg chg="modSp new del mod">
        <pc:chgData name="Maria Forsberg Kristoffersen" userId="d30d1cd4-c1d6-4122-9518-a2d96cf9ddbd" providerId="ADAL" clId="{BF412E4A-BA95-4AB4-B5FE-311244134644}" dt="2025-12-10T12:01:22.658" v="36860" actId="47"/>
        <pc:sldMkLst>
          <pc:docMk/>
          <pc:sldMk cId="143614687" sldId="337"/>
        </pc:sldMkLst>
      </pc:sldChg>
      <pc:sldChg chg="modSp new del mod">
        <pc:chgData name="Maria Forsberg Kristoffersen" userId="d30d1cd4-c1d6-4122-9518-a2d96cf9ddbd" providerId="ADAL" clId="{BF412E4A-BA95-4AB4-B5FE-311244134644}" dt="2025-12-10T12:55:25.291" v="37677" actId="47"/>
        <pc:sldMkLst>
          <pc:docMk/>
          <pc:sldMk cId="2454246746" sldId="338"/>
        </pc:sldMkLst>
        <pc:spChg chg="mod">
          <ac:chgData name="Maria Forsberg Kristoffersen" userId="d30d1cd4-c1d6-4122-9518-a2d96cf9ddbd" providerId="ADAL" clId="{BF412E4A-BA95-4AB4-B5FE-311244134644}" dt="2025-12-09T08:33:17.033" v="35335" actId="1076"/>
          <ac:spMkLst>
            <pc:docMk/>
            <pc:sldMk cId="2454246746" sldId="338"/>
            <ac:spMk id="4" creationId="{71F22C15-E461-3968-78EB-80AD40149685}"/>
          </ac:spMkLst>
        </pc:spChg>
      </pc:sldChg>
      <pc:sldChg chg="modSp new del mod ord">
        <pc:chgData name="Maria Forsberg Kristoffersen" userId="d30d1cd4-c1d6-4122-9518-a2d96cf9ddbd" providerId="ADAL" clId="{BF412E4A-BA95-4AB4-B5FE-311244134644}" dt="2025-12-10T11:44:44.244" v="36417" actId="47"/>
        <pc:sldMkLst>
          <pc:docMk/>
          <pc:sldMk cId="264987560" sldId="339"/>
        </pc:sldMkLst>
        <pc:spChg chg="mod">
          <ac:chgData name="Maria Forsberg Kristoffersen" userId="d30d1cd4-c1d6-4122-9518-a2d96cf9ddbd" providerId="ADAL" clId="{BF412E4A-BA95-4AB4-B5FE-311244134644}" dt="2025-12-09T13:18:40.123" v="35409" actId="20577"/>
          <ac:spMkLst>
            <pc:docMk/>
            <pc:sldMk cId="264987560" sldId="339"/>
            <ac:spMk id="4" creationId="{C86B4ACE-6CEB-BFF3-EB8E-048F59576B6C}"/>
          </ac:spMkLst>
        </pc:spChg>
      </pc:sldChg>
      <pc:sldChg chg="addSp delSp modSp new del mod">
        <pc:chgData name="Maria Forsberg Kristoffersen" userId="d30d1cd4-c1d6-4122-9518-a2d96cf9ddbd" providerId="ADAL" clId="{BF412E4A-BA95-4AB4-B5FE-311244134644}" dt="2025-12-09T13:17:31.971" v="35348" actId="47"/>
        <pc:sldMkLst>
          <pc:docMk/>
          <pc:sldMk cId="2271371165" sldId="339"/>
        </pc:sldMkLst>
        <pc:spChg chg="del">
          <ac:chgData name="Maria Forsberg Kristoffersen" userId="d30d1cd4-c1d6-4122-9518-a2d96cf9ddbd" providerId="ADAL" clId="{BF412E4A-BA95-4AB4-B5FE-311244134644}" dt="2025-12-09T13:17:12.584" v="35337"/>
          <ac:spMkLst>
            <pc:docMk/>
            <pc:sldMk cId="2271371165" sldId="339"/>
            <ac:spMk id="4" creationId="{322817E4-2836-6B07-911B-EAE0F921E1F0}"/>
          </ac:spMkLst>
        </pc:spChg>
        <pc:spChg chg="add del mod">
          <ac:chgData name="Maria Forsberg Kristoffersen" userId="d30d1cd4-c1d6-4122-9518-a2d96cf9ddbd" providerId="ADAL" clId="{BF412E4A-BA95-4AB4-B5FE-311244134644}" dt="2025-12-09T13:17:22.880" v="35346"/>
          <ac:spMkLst>
            <pc:docMk/>
            <pc:sldMk cId="2271371165" sldId="339"/>
            <ac:spMk id="7" creationId="{2F553B69-7FD6-6D3F-14FB-64CE327CFFFB}"/>
          </ac:spMkLst>
        </pc:spChg>
        <pc:spChg chg="add mod">
          <ac:chgData name="Maria Forsberg Kristoffersen" userId="d30d1cd4-c1d6-4122-9518-a2d96cf9ddbd" providerId="ADAL" clId="{BF412E4A-BA95-4AB4-B5FE-311244134644}" dt="2025-12-09T13:17:22.880" v="35344" actId="478"/>
          <ac:spMkLst>
            <pc:docMk/>
            <pc:sldMk cId="2271371165" sldId="339"/>
            <ac:spMk id="9" creationId="{C5C7F5AF-7122-94F0-5222-B3BA13609F2D}"/>
          </ac:spMkLst>
        </pc:spChg>
        <pc:graphicFrameChg chg="add del mod modGraphic">
          <ac:chgData name="Maria Forsberg Kristoffersen" userId="d30d1cd4-c1d6-4122-9518-a2d96cf9ddbd" providerId="ADAL" clId="{BF412E4A-BA95-4AB4-B5FE-311244134644}" dt="2025-12-09T13:17:22.880" v="35344" actId="478"/>
          <ac:graphicFrameMkLst>
            <pc:docMk/>
            <pc:sldMk cId="2271371165" sldId="339"/>
            <ac:graphicFrameMk id="5" creationId="{8A9040EB-8E2D-3DA5-6A47-121AA3509DE1}"/>
          </ac:graphicFrameMkLst>
        </pc:graphicFrameChg>
        <pc:graphicFrameChg chg="add del mod">
          <ac:chgData name="Maria Forsberg Kristoffersen" userId="d30d1cd4-c1d6-4122-9518-a2d96cf9ddbd" providerId="ADAL" clId="{BF412E4A-BA95-4AB4-B5FE-311244134644}" dt="2025-12-09T13:17:25.713" v="35347" actId="478"/>
          <ac:graphicFrameMkLst>
            <pc:docMk/>
            <pc:sldMk cId="2271371165" sldId="339"/>
            <ac:graphicFrameMk id="6" creationId="{6E0FB126-3E43-6712-2848-A71C87998EB8}"/>
          </ac:graphicFrameMkLst>
        </pc:graphicFrameChg>
        <pc:picChg chg="add mod">
          <ac:chgData name="Maria Forsberg Kristoffersen" userId="d30d1cd4-c1d6-4122-9518-a2d96cf9ddbd" providerId="ADAL" clId="{BF412E4A-BA95-4AB4-B5FE-311244134644}" dt="2025-12-09T13:17:12.584" v="35337"/>
          <ac:picMkLst>
            <pc:docMk/>
            <pc:sldMk cId="2271371165" sldId="339"/>
            <ac:picMk id="1026" creationId="{841F1580-81DC-65B3-468F-8E33616B88C4}"/>
          </ac:picMkLst>
        </pc:picChg>
      </pc:sldChg>
      <pc:sldChg chg="addSp delSp modSp new mod">
        <pc:chgData name="Maria Forsberg Kristoffersen" userId="d30d1cd4-c1d6-4122-9518-a2d96cf9ddbd" providerId="ADAL" clId="{BF412E4A-BA95-4AB4-B5FE-311244134644}" dt="2025-12-10T13:32:13.834" v="37774" actId="313"/>
        <pc:sldMkLst>
          <pc:docMk/>
          <pc:sldMk cId="2605218036" sldId="340"/>
        </pc:sldMkLst>
        <pc:spChg chg="mod">
          <ac:chgData name="Maria Forsberg Kristoffersen" userId="d30d1cd4-c1d6-4122-9518-a2d96cf9ddbd" providerId="ADAL" clId="{BF412E4A-BA95-4AB4-B5FE-311244134644}" dt="2025-12-10T11:30:18.722" v="36153" actId="20577"/>
          <ac:spMkLst>
            <pc:docMk/>
            <pc:sldMk cId="2605218036" sldId="340"/>
            <ac:spMk id="2" creationId="{7344F74D-32A8-0E04-160E-996DB795B3E3}"/>
          </ac:spMkLst>
        </pc:spChg>
        <pc:spChg chg="mod">
          <ac:chgData name="Maria Forsberg Kristoffersen" userId="d30d1cd4-c1d6-4122-9518-a2d96cf9ddbd" providerId="ADAL" clId="{BF412E4A-BA95-4AB4-B5FE-311244134644}" dt="2025-12-10T11:35:38.580" v="36290" actId="1076"/>
          <ac:spMkLst>
            <pc:docMk/>
            <pc:sldMk cId="2605218036" sldId="340"/>
            <ac:spMk id="3" creationId="{7A029518-CD9A-10BE-1840-04BE15C0E2E9}"/>
          </ac:spMkLst>
        </pc:spChg>
        <pc:spChg chg="mod">
          <ac:chgData name="Maria Forsberg Kristoffersen" userId="d30d1cd4-c1d6-4122-9518-a2d96cf9ddbd" providerId="ADAL" clId="{BF412E4A-BA95-4AB4-B5FE-311244134644}" dt="2025-12-10T13:32:13.834" v="37774" actId="313"/>
          <ac:spMkLst>
            <pc:docMk/>
            <pc:sldMk cId="2605218036" sldId="340"/>
            <ac:spMk id="4" creationId="{A148DCF9-EAB5-3FD7-EF41-0CD6B3E0F52F}"/>
          </ac:spMkLst>
        </pc:spChg>
        <pc:spChg chg="del">
          <ac:chgData name="Maria Forsberg Kristoffersen" userId="d30d1cd4-c1d6-4122-9518-a2d96cf9ddbd" providerId="ADAL" clId="{BF412E4A-BA95-4AB4-B5FE-311244134644}" dt="2025-12-10T11:30:58.183" v="36159" actId="478"/>
          <ac:spMkLst>
            <pc:docMk/>
            <pc:sldMk cId="2605218036" sldId="340"/>
            <ac:spMk id="5" creationId="{A99BDE67-0ACC-FA43-4780-D40B54425996}"/>
          </ac:spMkLst>
        </pc:spChg>
        <pc:spChg chg="del">
          <ac:chgData name="Maria Forsberg Kristoffersen" userId="d30d1cd4-c1d6-4122-9518-a2d96cf9ddbd" providerId="ADAL" clId="{BF412E4A-BA95-4AB4-B5FE-311244134644}" dt="2025-12-10T11:30:59.945" v="36160" actId="478"/>
          <ac:spMkLst>
            <pc:docMk/>
            <pc:sldMk cId="2605218036" sldId="340"/>
            <ac:spMk id="6" creationId="{FD11B8A5-CD97-49E6-9B4E-5DA9911B1F79}"/>
          </ac:spMkLst>
        </pc:spChg>
        <pc:spChg chg="add mod">
          <ac:chgData name="Maria Forsberg Kristoffersen" userId="d30d1cd4-c1d6-4122-9518-a2d96cf9ddbd" providerId="ADAL" clId="{BF412E4A-BA95-4AB4-B5FE-311244134644}" dt="2025-12-10T12:56:03.232" v="37696" actId="20577"/>
          <ac:spMkLst>
            <pc:docMk/>
            <pc:sldMk cId="2605218036" sldId="340"/>
            <ac:spMk id="11" creationId="{2696E171-4863-2283-C7CE-39E89B479143}"/>
          </ac:spMkLst>
        </pc:spChg>
      </pc:sldChg>
      <pc:sldChg chg="addSp modSp new mod ord modNotesTx">
        <pc:chgData name="Maria Forsberg Kristoffersen" userId="d30d1cd4-c1d6-4122-9518-a2d96cf9ddbd" providerId="ADAL" clId="{BF412E4A-BA95-4AB4-B5FE-311244134644}" dt="2025-12-10T13:32:35.997" v="37777" actId="14100"/>
        <pc:sldMkLst>
          <pc:docMk/>
          <pc:sldMk cId="317061644" sldId="341"/>
        </pc:sldMkLst>
        <pc:spChg chg="mod">
          <ac:chgData name="Maria Forsberg Kristoffersen" userId="d30d1cd4-c1d6-4122-9518-a2d96cf9ddbd" providerId="ADAL" clId="{BF412E4A-BA95-4AB4-B5FE-311244134644}" dt="2025-12-10T12:57:02.310" v="37748" actId="20577"/>
          <ac:spMkLst>
            <pc:docMk/>
            <pc:sldMk cId="317061644" sldId="341"/>
            <ac:spMk id="2" creationId="{FFE1E40A-62B6-977C-B5B4-7B5D6AFD652A}"/>
          </ac:spMkLst>
        </pc:spChg>
        <pc:spChg chg="mod">
          <ac:chgData name="Maria Forsberg Kristoffersen" userId="d30d1cd4-c1d6-4122-9518-a2d96cf9ddbd" providerId="ADAL" clId="{BF412E4A-BA95-4AB4-B5FE-311244134644}" dt="2025-12-10T13:32:35.997" v="37777" actId="14100"/>
          <ac:spMkLst>
            <pc:docMk/>
            <pc:sldMk cId="317061644" sldId="341"/>
            <ac:spMk id="3" creationId="{3B9CF4D2-BFE7-561E-9880-A9FBAC64383F}"/>
          </ac:spMkLst>
        </pc:spChg>
        <pc:spChg chg="mod">
          <ac:chgData name="Maria Forsberg Kristoffersen" userId="d30d1cd4-c1d6-4122-9518-a2d96cf9ddbd" providerId="ADAL" clId="{BF412E4A-BA95-4AB4-B5FE-311244134644}" dt="2025-12-10T11:47:53.558" v="36568"/>
          <ac:spMkLst>
            <pc:docMk/>
            <pc:sldMk cId="317061644" sldId="341"/>
            <ac:spMk id="5" creationId="{4FFFC664-AF45-11CC-194F-B0E67CAA26D6}"/>
          </ac:spMkLst>
        </pc:spChg>
        <pc:spChg chg="add">
          <ac:chgData name="Maria Forsberg Kristoffersen" userId="d30d1cd4-c1d6-4122-9518-a2d96cf9ddbd" providerId="ADAL" clId="{BF412E4A-BA95-4AB4-B5FE-311244134644}" dt="2025-12-10T11:49:03.049" v="36713"/>
          <ac:spMkLst>
            <pc:docMk/>
            <pc:sldMk cId="317061644" sldId="341"/>
            <ac:spMk id="6" creationId="{B6A2EB57-2D1F-EEAD-659B-31CFD29022B1}"/>
          </ac:spMkLst>
        </pc:spChg>
      </pc:sldChg>
      <pc:sldChg chg="modSp new del mod">
        <pc:chgData name="Maria Forsberg Kristoffersen" userId="d30d1cd4-c1d6-4122-9518-a2d96cf9ddbd" providerId="ADAL" clId="{BF412E4A-BA95-4AB4-B5FE-311244134644}" dt="2025-12-10T11:45:20.552" v="36421" actId="47"/>
        <pc:sldMkLst>
          <pc:docMk/>
          <pc:sldMk cId="1534475571" sldId="341"/>
        </pc:sldMkLst>
        <pc:spChg chg="mod">
          <ac:chgData name="Maria Forsberg Kristoffersen" userId="d30d1cd4-c1d6-4122-9518-a2d96cf9ddbd" providerId="ADAL" clId="{BF412E4A-BA95-4AB4-B5FE-311244134644}" dt="2025-12-10T11:44:36.955" v="36415" actId="20577"/>
          <ac:spMkLst>
            <pc:docMk/>
            <pc:sldMk cId="1534475571" sldId="341"/>
            <ac:spMk id="2" creationId="{A1EF29C2-4D0C-ED2B-5D01-6A50051F6161}"/>
          </ac:spMkLst>
        </pc:spChg>
        <pc:spChg chg="mod">
          <ac:chgData name="Maria Forsberg Kristoffersen" userId="d30d1cd4-c1d6-4122-9518-a2d96cf9ddbd" providerId="ADAL" clId="{BF412E4A-BA95-4AB4-B5FE-311244134644}" dt="2025-12-10T11:44:50.364" v="36419" actId="1076"/>
          <ac:spMkLst>
            <pc:docMk/>
            <pc:sldMk cId="1534475571" sldId="341"/>
            <ac:spMk id="3" creationId="{96E9BB33-6517-5CBA-F8D8-4567555EF434}"/>
          </ac:spMkLst>
        </pc:spChg>
        <pc:spChg chg="mod">
          <ac:chgData name="Maria Forsberg Kristoffersen" userId="d30d1cd4-c1d6-4122-9518-a2d96cf9ddbd" providerId="ADAL" clId="{BF412E4A-BA95-4AB4-B5FE-311244134644}" dt="2025-12-10T11:44:53.257" v="36420" actId="1076"/>
          <ac:spMkLst>
            <pc:docMk/>
            <pc:sldMk cId="1534475571" sldId="341"/>
            <ac:spMk id="4" creationId="{7183E1B8-4BE9-DF1C-554C-C6652A15D160}"/>
          </ac:spMkLst>
        </pc:spChg>
      </pc:sldChg>
      <pc:sldChg chg="new del">
        <pc:chgData name="Maria Forsberg Kristoffersen" userId="d30d1cd4-c1d6-4122-9518-a2d96cf9ddbd" providerId="ADAL" clId="{BF412E4A-BA95-4AB4-B5FE-311244134644}" dt="2025-12-10T11:47:29.402" v="36532" actId="47"/>
        <pc:sldMkLst>
          <pc:docMk/>
          <pc:sldMk cId="1686299523" sldId="341"/>
        </pc:sldMkLst>
      </pc:sldChg>
      <pc:sldChg chg="addSp delSp modSp new del mod ord">
        <pc:chgData name="Maria Forsberg Kristoffersen" userId="d30d1cd4-c1d6-4122-9518-a2d96cf9ddbd" providerId="ADAL" clId="{BF412E4A-BA95-4AB4-B5FE-311244134644}" dt="2025-12-10T11:46:19.961" v="36493" actId="47"/>
        <pc:sldMkLst>
          <pc:docMk/>
          <pc:sldMk cId="2063238845" sldId="341"/>
        </pc:sldMkLst>
        <pc:spChg chg="mod">
          <ac:chgData name="Maria Forsberg Kristoffersen" userId="d30d1cd4-c1d6-4122-9518-a2d96cf9ddbd" providerId="ADAL" clId="{BF412E4A-BA95-4AB4-B5FE-311244134644}" dt="2025-12-10T11:45:39.438" v="36458" actId="20577"/>
          <ac:spMkLst>
            <pc:docMk/>
            <pc:sldMk cId="2063238845" sldId="341"/>
            <ac:spMk id="2" creationId="{F813A335-3BC2-CA30-D249-B269AE9767C4}"/>
          </ac:spMkLst>
        </pc:spChg>
        <pc:spChg chg="del">
          <ac:chgData name="Maria Forsberg Kristoffersen" userId="d30d1cd4-c1d6-4122-9518-a2d96cf9ddbd" providerId="ADAL" clId="{BF412E4A-BA95-4AB4-B5FE-311244134644}" dt="2025-12-10T11:45:28.993" v="36425"/>
          <ac:spMkLst>
            <pc:docMk/>
            <pc:sldMk cId="2063238845" sldId="341"/>
            <ac:spMk id="4" creationId="{1EB53BAE-28A5-9C67-A1D8-FDE18DFEAF26}"/>
          </ac:spMkLst>
        </pc:spChg>
        <pc:spChg chg="add mod">
          <ac:chgData name="Maria Forsberg Kristoffersen" userId="d30d1cd4-c1d6-4122-9518-a2d96cf9ddbd" providerId="ADAL" clId="{BF412E4A-BA95-4AB4-B5FE-311244134644}" dt="2025-12-10T11:45:49.959" v="36460" actId="1076"/>
          <ac:spMkLst>
            <pc:docMk/>
            <pc:sldMk cId="2063238845" sldId="341"/>
            <ac:spMk id="5" creationId="{BB103FFF-7F48-5EAB-C5CC-479426FA2B45}"/>
          </ac:spMkLst>
        </pc:spChg>
      </pc:sldChg>
      <pc:sldChg chg="modSp new del mod">
        <pc:chgData name="Maria Forsberg Kristoffersen" userId="d30d1cd4-c1d6-4122-9518-a2d96cf9ddbd" providerId="ADAL" clId="{BF412E4A-BA95-4AB4-B5FE-311244134644}" dt="2025-12-10T12:01:26.355" v="36861" actId="47"/>
        <pc:sldMkLst>
          <pc:docMk/>
          <pc:sldMk cId="291465241" sldId="342"/>
        </pc:sldMkLst>
        <pc:spChg chg="mod">
          <ac:chgData name="Maria Forsberg Kristoffersen" userId="d30d1cd4-c1d6-4122-9518-a2d96cf9ddbd" providerId="ADAL" clId="{BF412E4A-BA95-4AB4-B5FE-311244134644}" dt="2025-12-10T12:01:13.996" v="36856" actId="20577"/>
          <ac:spMkLst>
            <pc:docMk/>
            <pc:sldMk cId="291465241" sldId="342"/>
            <ac:spMk id="3" creationId="{CEAFE235-F297-5F65-20DF-FF53DBE3BC7B}"/>
          </ac:spMkLst>
        </pc:spChg>
        <pc:spChg chg="mod">
          <ac:chgData name="Maria Forsberg Kristoffersen" userId="d30d1cd4-c1d6-4122-9518-a2d96cf9ddbd" providerId="ADAL" clId="{BF412E4A-BA95-4AB4-B5FE-311244134644}" dt="2025-12-10T12:01:08.387" v="36832" actId="20577"/>
          <ac:spMkLst>
            <pc:docMk/>
            <pc:sldMk cId="291465241" sldId="342"/>
            <ac:spMk id="5" creationId="{81D247FD-5B11-7723-438E-B6288881E9BA}"/>
          </ac:spMkLst>
        </pc:spChg>
      </pc:sldChg>
      <pc:sldChg chg="addSp delSp modSp new del mod">
        <pc:chgData name="Maria Forsberg Kristoffersen" userId="d30d1cd4-c1d6-4122-9518-a2d96cf9ddbd" providerId="ADAL" clId="{BF412E4A-BA95-4AB4-B5FE-311244134644}" dt="2025-12-10T11:47:24.739" v="36530" actId="47"/>
        <pc:sldMkLst>
          <pc:docMk/>
          <pc:sldMk cId="452320017" sldId="342"/>
        </pc:sldMkLst>
        <pc:spChg chg="mod">
          <ac:chgData name="Maria Forsberg Kristoffersen" userId="d30d1cd4-c1d6-4122-9518-a2d96cf9ddbd" providerId="ADAL" clId="{BF412E4A-BA95-4AB4-B5FE-311244134644}" dt="2025-12-10T11:46:14.816" v="36492" actId="20577"/>
          <ac:spMkLst>
            <pc:docMk/>
            <pc:sldMk cId="452320017" sldId="342"/>
            <ac:spMk id="2" creationId="{5C88D80E-AAE6-0A76-102F-905321A95315}"/>
          </ac:spMkLst>
        </pc:spChg>
        <pc:spChg chg="del">
          <ac:chgData name="Maria Forsberg Kristoffersen" userId="d30d1cd4-c1d6-4122-9518-a2d96cf9ddbd" providerId="ADAL" clId="{BF412E4A-BA95-4AB4-B5FE-311244134644}" dt="2025-12-10T11:46:22.557" v="36494"/>
          <ac:spMkLst>
            <pc:docMk/>
            <pc:sldMk cId="452320017" sldId="342"/>
            <ac:spMk id="3" creationId="{599A22E7-65D0-7AC5-06D6-76612F9210CC}"/>
          </ac:spMkLst>
        </pc:spChg>
        <pc:spChg chg="mod">
          <ac:chgData name="Maria Forsberg Kristoffersen" userId="d30d1cd4-c1d6-4122-9518-a2d96cf9ddbd" providerId="ADAL" clId="{BF412E4A-BA95-4AB4-B5FE-311244134644}" dt="2025-12-10T11:46:32.012" v="36495"/>
          <ac:spMkLst>
            <pc:docMk/>
            <pc:sldMk cId="452320017" sldId="342"/>
            <ac:spMk id="5" creationId="{8A42F6F1-F41A-392B-8B4C-6EB0F0751C3F}"/>
          </ac:spMkLst>
        </pc:spChg>
        <pc:spChg chg="add mod">
          <ac:chgData name="Maria Forsberg Kristoffersen" userId="d30d1cd4-c1d6-4122-9518-a2d96cf9ddbd" providerId="ADAL" clId="{BF412E4A-BA95-4AB4-B5FE-311244134644}" dt="2025-12-10T11:47:12.638" v="36526" actId="20577"/>
          <ac:spMkLst>
            <pc:docMk/>
            <pc:sldMk cId="452320017" sldId="342"/>
            <ac:spMk id="6" creationId="{A7D0A9E0-1A6F-BE25-36B4-B9EEE6EF1CC2}"/>
          </ac:spMkLst>
        </pc:spChg>
        <pc:spChg chg="add mod">
          <ac:chgData name="Maria Forsberg Kristoffersen" userId="d30d1cd4-c1d6-4122-9518-a2d96cf9ddbd" providerId="ADAL" clId="{BF412E4A-BA95-4AB4-B5FE-311244134644}" dt="2025-12-10T11:47:20.781" v="36528" actId="6549"/>
          <ac:spMkLst>
            <pc:docMk/>
            <pc:sldMk cId="452320017" sldId="342"/>
            <ac:spMk id="7" creationId="{F3CCDA88-F6C1-30EF-3DC2-6485C7DA4251}"/>
          </ac:spMkLst>
        </pc:spChg>
      </pc:sldChg>
      <pc:sldChg chg="addSp delSp modSp new mod ord">
        <pc:chgData name="Maria Forsberg Kristoffersen" userId="d30d1cd4-c1d6-4122-9518-a2d96cf9ddbd" providerId="ADAL" clId="{BF412E4A-BA95-4AB4-B5FE-311244134644}" dt="2025-12-10T13:32:47.269" v="37779" actId="313"/>
        <pc:sldMkLst>
          <pc:docMk/>
          <pc:sldMk cId="412700401" sldId="343"/>
        </pc:sldMkLst>
        <pc:spChg chg="mod">
          <ac:chgData name="Maria Forsberg Kristoffersen" userId="d30d1cd4-c1d6-4122-9518-a2d96cf9ddbd" providerId="ADAL" clId="{BF412E4A-BA95-4AB4-B5FE-311244134644}" dt="2025-12-10T12:49:10.050" v="36938" actId="1076"/>
          <ac:spMkLst>
            <pc:docMk/>
            <pc:sldMk cId="412700401" sldId="343"/>
            <ac:spMk id="3" creationId="{6E7E034E-ED36-86A3-2E88-7E5B8B83BF26}"/>
          </ac:spMkLst>
        </pc:spChg>
        <pc:spChg chg="mod">
          <ac:chgData name="Maria Forsberg Kristoffersen" userId="d30d1cd4-c1d6-4122-9518-a2d96cf9ddbd" providerId="ADAL" clId="{BF412E4A-BA95-4AB4-B5FE-311244134644}" dt="2025-12-10T13:32:47.269" v="37779" actId="313"/>
          <ac:spMkLst>
            <pc:docMk/>
            <pc:sldMk cId="412700401" sldId="343"/>
            <ac:spMk id="4" creationId="{484FA9BF-8E56-5410-4B56-C06D4BF773F6}"/>
          </ac:spMkLst>
        </pc:spChg>
        <pc:spChg chg="del">
          <ac:chgData name="Maria Forsberg Kristoffersen" userId="d30d1cd4-c1d6-4122-9518-a2d96cf9ddbd" providerId="ADAL" clId="{BF412E4A-BA95-4AB4-B5FE-311244134644}" dt="2025-12-10T12:02:11.732" v="36926" actId="22"/>
          <ac:spMkLst>
            <pc:docMk/>
            <pc:sldMk cId="412700401" sldId="343"/>
            <ac:spMk id="5" creationId="{E075DE0E-820C-0629-5FB7-36D2FA007B56}"/>
          </ac:spMkLst>
        </pc:spChg>
        <pc:spChg chg="mod">
          <ac:chgData name="Maria Forsberg Kristoffersen" userId="d30d1cd4-c1d6-4122-9518-a2d96cf9ddbd" providerId="ADAL" clId="{BF412E4A-BA95-4AB4-B5FE-311244134644}" dt="2025-12-10T13:22:06.637" v="37768" actId="20577"/>
          <ac:spMkLst>
            <pc:docMk/>
            <pc:sldMk cId="412700401" sldId="343"/>
            <ac:spMk id="6" creationId="{8120672C-F954-E3E7-05AD-FFE29A2C7472}"/>
          </ac:spMkLst>
        </pc:spChg>
        <pc:picChg chg="add mod ord">
          <ac:chgData name="Maria Forsberg Kristoffersen" userId="d30d1cd4-c1d6-4122-9518-a2d96cf9ddbd" providerId="ADAL" clId="{BF412E4A-BA95-4AB4-B5FE-311244134644}" dt="2025-12-10T13:22:08.932" v="37769" actId="1076"/>
          <ac:picMkLst>
            <pc:docMk/>
            <pc:sldMk cId="412700401" sldId="343"/>
            <ac:picMk id="9" creationId="{FB01E857-5848-F4B8-D1C8-48B775C19771}"/>
          </ac:picMkLst>
        </pc:picChg>
      </pc:sldChg>
      <pc:sldChg chg="addSp new del">
        <pc:chgData name="Maria Forsberg Kristoffersen" userId="d30d1cd4-c1d6-4122-9518-a2d96cf9ddbd" providerId="ADAL" clId="{BF412E4A-BA95-4AB4-B5FE-311244134644}" dt="2025-12-10T11:47:22.700" v="36529" actId="47"/>
        <pc:sldMkLst>
          <pc:docMk/>
          <pc:sldMk cId="871048987" sldId="343"/>
        </pc:sldMkLst>
        <pc:spChg chg="add">
          <ac:chgData name="Maria Forsberg Kristoffersen" userId="d30d1cd4-c1d6-4122-9518-a2d96cf9ddbd" providerId="ADAL" clId="{BF412E4A-BA95-4AB4-B5FE-311244134644}" dt="2025-12-10T11:47:07.219" v="36525"/>
          <ac:spMkLst>
            <pc:docMk/>
            <pc:sldMk cId="871048987" sldId="343"/>
            <ac:spMk id="6" creationId="{703C1FCC-B9FB-A4C5-EA45-48DC00675BA5}"/>
          </ac:spMkLst>
        </pc:spChg>
      </pc:sldChg>
      <pc:sldChg chg="addSp delSp modSp new mod">
        <pc:chgData name="Maria Forsberg Kristoffersen" userId="d30d1cd4-c1d6-4122-9518-a2d96cf9ddbd" providerId="ADAL" clId="{BF412E4A-BA95-4AB4-B5FE-311244134644}" dt="2025-12-10T12:54:46.598" v="37676" actId="255"/>
        <pc:sldMkLst>
          <pc:docMk/>
          <pc:sldMk cId="1168539390" sldId="344"/>
        </pc:sldMkLst>
        <pc:spChg chg="mod">
          <ac:chgData name="Maria Forsberg Kristoffersen" userId="d30d1cd4-c1d6-4122-9518-a2d96cf9ddbd" providerId="ADAL" clId="{BF412E4A-BA95-4AB4-B5FE-311244134644}" dt="2025-12-10T12:54:46.598" v="37676" actId="255"/>
          <ac:spMkLst>
            <pc:docMk/>
            <pc:sldMk cId="1168539390" sldId="344"/>
            <ac:spMk id="2" creationId="{C399B7A8-F091-DF4F-35F3-3413A259E0D3}"/>
          </ac:spMkLst>
        </pc:spChg>
        <pc:spChg chg="del">
          <ac:chgData name="Maria Forsberg Kristoffersen" userId="d30d1cd4-c1d6-4122-9518-a2d96cf9ddbd" providerId="ADAL" clId="{BF412E4A-BA95-4AB4-B5FE-311244134644}" dt="2025-12-10T12:54:20.558" v="37660" actId="22"/>
          <ac:spMkLst>
            <pc:docMk/>
            <pc:sldMk cId="1168539390" sldId="344"/>
            <ac:spMk id="4" creationId="{D231DCFE-4002-BAFD-D21F-C249F567F5B7}"/>
          </ac:spMkLst>
        </pc:spChg>
        <pc:picChg chg="add mod ord">
          <ac:chgData name="Maria Forsberg Kristoffersen" userId="d30d1cd4-c1d6-4122-9518-a2d96cf9ddbd" providerId="ADAL" clId="{BF412E4A-BA95-4AB4-B5FE-311244134644}" dt="2025-12-10T12:54:34.766" v="37667" actId="1076"/>
          <ac:picMkLst>
            <pc:docMk/>
            <pc:sldMk cId="1168539390" sldId="344"/>
            <ac:picMk id="6" creationId="{5881270C-4756-05B9-3F88-0B8DE5B93A1B}"/>
          </ac:picMkLst>
        </pc:picChg>
      </pc:sldChg>
      <pc:sldChg chg="new del">
        <pc:chgData name="Maria Forsberg Kristoffersen" userId="d30d1cd4-c1d6-4122-9518-a2d96cf9ddbd" providerId="ADAL" clId="{BF412E4A-BA95-4AB4-B5FE-311244134644}" dt="2025-12-10T12:54:11.912" v="37658" actId="47"/>
        <pc:sldMkLst>
          <pc:docMk/>
          <pc:sldMk cId="1469633411" sldId="344"/>
        </pc:sldMkLst>
      </pc:sldChg>
      <pc:sldChg chg="new del">
        <pc:chgData name="Maria Forsberg Kristoffersen" userId="d30d1cd4-c1d6-4122-9518-a2d96cf9ddbd" providerId="ADAL" clId="{BF412E4A-BA95-4AB4-B5FE-311244134644}" dt="2025-12-10T12:54:10.705" v="37657" actId="47"/>
        <pc:sldMkLst>
          <pc:docMk/>
          <pc:sldMk cId="1971097521" sldId="34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6E778-E5B7-409B-98F7-D952300A0896}" type="datetimeFigureOut">
              <a:rPr lang="nb-NO" smtClean="0"/>
              <a:t>10.12.2025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0436F-993E-42FF-BB8C-7983559F616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5403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Ikke dirkete relatert til v.4, men henger sammen. Dette kun til informasjon. Berørte fagfolk informeres også i egne fora.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0436F-993E-42FF-BB8C-7983559F6164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1211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Opprinnelig behov: </a:t>
            </a:r>
            <a:br>
              <a:rPr lang="nb-NO" sz="1200" dirty="0"/>
            </a:br>
            <a:r>
              <a:rPr lang="nb-NO" sz="1200" dirty="0"/>
              <a:t>Fra Odd Kristian </a:t>
            </a:r>
            <a:r>
              <a:rPr lang="nb-NO" sz="1200" dirty="0" err="1"/>
              <a:t>Dalansd</a:t>
            </a:r>
            <a:br>
              <a:rPr lang="nb-NO" sz="1200" dirty="0"/>
            </a:br>
            <a:r>
              <a:rPr lang="nb-NO" sz="1200" dirty="0"/>
              <a:t>Vi lurte på om dere kunne si noe om hvordan dere håndterer </a:t>
            </a:r>
            <a:r>
              <a:rPr lang="nb-NO" sz="1200" dirty="0" err="1"/>
              <a:t>logfiler</a:t>
            </a:r>
            <a:r>
              <a:rPr lang="nb-NO" sz="1200" dirty="0"/>
              <a:t> og feilmeldinger.</a:t>
            </a:r>
            <a:br>
              <a:rPr lang="nb-NO" sz="1200" dirty="0"/>
            </a:br>
            <a:r>
              <a:rPr lang="nb-NO" sz="1200" dirty="0"/>
              <a:t>Er det slik at det sendes ut f. eks ut feilmeldinger til nøkkelpersoner, dersom noe går galt.</a:t>
            </a:r>
            <a:br>
              <a:rPr lang="nb-NO" sz="1200" dirty="0"/>
            </a:br>
            <a:r>
              <a:rPr lang="nb-NO" sz="1200" dirty="0"/>
              <a:t>Er det eventuelt mulig å sjekke hva som har skjedd, i loggfiler?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0436F-993E-42FF-BB8C-7983559F6164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3932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0436F-993E-42FF-BB8C-7983559F6164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6085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ide 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">
            <a:extLst>
              <a:ext uri="{FF2B5EF4-FFF2-40B4-BE49-F238E27FC236}">
                <a16:creationId xmlns:a16="http://schemas.microsoft.com/office/drawing/2014/main" id="{468A1974-2205-8109-9C6D-43A80878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88505" y="817511"/>
            <a:ext cx="8392253" cy="5226407"/>
          </a:xfrm>
          <a:custGeom>
            <a:avLst/>
            <a:gdLst>
              <a:gd name="connsiteX0" fmla="*/ 4200920 w 8392253"/>
              <a:gd name="connsiteY0" fmla="*/ 2611966 h 5226407"/>
              <a:gd name="connsiteX1" fmla="*/ 5124519 w 8392253"/>
              <a:gd name="connsiteY1" fmla="*/ 2611966 h 5226407"/>
              <a:gd name="connsiteX2" fmla="*/ 2562260 w 8392253"/>
              <a:gd name="connsiteY2" fmla="*/ 0 h 5226407"/>
              <a:gd name="connsiteX3" fmla="*/ 0 w 8392253"/>
              <a:gd name="connsiteY3" fmla="*/ 2611966 h 5226407"/>
              <a:gd name="connsiteX4" fmla="*/ 0 w 8392253"/>
              <a:gd name="connsiteY4" fmla="*/ 5206665 h 5226407"/>
              <a:gd name="connsiteX5" fmla="*/ 923599 w 8392253"/>
              <a:gd name="connsiteY5" fmla="*/ 5206665 h 5226407"/>
              <a:gd name="connsiteX6" fmla="*/ 923599 w 8392253"/>
              <a:gd name="connsiteY6" fmla="*/ 2611966 h 5226407"/>
              <a:gd name="connsiteX7" fmla="*/ 2562260 w 8392253"/>
              <a:gd name="connsiteY7" fmla="*/ 941565 h 5226407"/>
              <a:gd name="connsiteX8" fmla="*/ 4200920 w 8392253"/>
              <a:gd name="connsiteY8" fmla="*/ 2611966 h 5226407"/>
              <a:gd name="connsiteX9" fmla="*/ 8392253 w 8392253"/>
              <a:gd name="connsiteY9" fmla="*/ 2614506 h 5226407"/>
              <a:gd name="connsiteX10" fmla="*/ 5829994 w 8392253"/>
              <a:gd name="connsiteY10" fmla="*/ 2539 h 5226407"/>
              <a:gd name="connsiteX11" fmla="*/ 5829994 w 8392253"/>
              <a:gd name="connsiteY11" fmla="*/ 944041 h 5226407"/>
              <a:gd name="connsiteX12" fmla="*/ 7468655 w 8392253"/>
              <a:gd name="connsiteY12" fmla="*/ 2614442 h 5226407"/>
              <a:gd name="connsiteX13" fmla="*/ 5829994 w 8392253"/>
              <a:gd name="connsiteY13" fmla="*/ 4284843 h 5226407"/>
              <a:gd name="connsiteX14" fmla="*/ 4191397 w 8392253"/>
              <a:gd name="connsiteY14" fmla="*/ 2614442 h 5226407"/>
              <a:gd name="connsiteX15" fmla="*/ 3267798 w 8392253"/>
              <a:gd name="connsiteY15" fmla="*/ 2614442 h 5226407"/>
              <a:gd name="connsiteX16" fmla="*/ 5829994 w 8392253"/>
              <a:gd name="connsiteY16" fmla="*/ 5226408 h 5226407"/>
              <a:gd name="connsiteX17" fmla="*/ 8392253 w 8392253"/>
              <a:gd name="connsiteY17" fmla="*/ 2614442 h 522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392253" h="5226407">
                <a:moveTo>
                  <a:pt x="4200920" y="2611966"/>
                </a:moveTo>
                <a:lnTo>
                  <a:pt x="5124519" y="2611966"/>
                </a:lnTo>
                <a:cubicBezTo>
                  <a:pt x="5124519" y="1171750"/>
                  <a:pt x="3975051" y="0"/>
                  <a:pt x="2562260" y="0"/>
                </a:cubicBezTo>
                <a:cubicBezTo>
                  <a:pt x="1149468" y="0"/>
                  <a:pt x="0" y="1171750"/>
                  <a:pt x="0" y="2611966"/>
                </a:cubicBezTo>
                <a:lnTo>
                  <a:pt x="0" y="5206665"/>
                </a:lnTo>
                <a:lnTo>
                  <a:pt x="923599" y="5206665"/>
                </a:lnTo>
                <a:lnTo>
                  <a:pt x="923599" y="2611966"/>
                </a:lnTo>
                <a:cubicBezTo>
                  <a:pt x="923599" y="1690906"/>
                  <a:pt x="1658721" y="941565"/>
                  <a:pt x="2562260" y="941565"/>
                </a:cubicBezTo>
                <a:cubicBezTo>
                  <a:pt x="3465799" y="941565"/>
                  <a:pt x="4200920" y="1690906"/>
                  <a:pt x="4200920" y="2611966"/>
                </a:cubicBezTo>
                <a:moveTo>
                  <a:pt x="8392253" y="2614506"/>
                </a:moveTo>
                <a:cubicBezTo>
                  <a:pt x="8392253" y="1174226"/>
                  <a:pt x="7242849" y="2539"/>
                  <a:pt x="5829994" y="2539"/>
                </a:cubicBezTo>
                <a:lnTo>
                  <a:pt x="5829994" y="944041"/>
                </a:lnTo>
                <a:cubicBezTo>
                  <a:pt x="6733533" y="944041"/>
                  <a:pt x="7468655" y="1693318"/>
                  <a:pt x="7468655" y="2614442"/>
                </a:cubicBezTo>
                <a:cubicBezTo>
                  <a:pt x="7468655" y="3535566"/>
                  <a:pt x="6733533" y="4284843"/>
                  <a:pt x="5829994" y="4284843"/>
                </a:cubicBezTo>
                <a:cubicBezTo>
                  <a:pt x="4926455" y="4284843"/>
                  <a:pt x="4191397" y="3535502"/>
                  <a:pt x="4191397" y="2614442"/>
                </a:cubicBezTo>
                <a:lnTo>
                  <a:pt x="3267798" y="2614442"/>
                </a:lnTo>
                <a:cubicBezTo>
                  <a:pt x="3267798" y="4054658"/>
                  <a:pt x="4417203" y="5226408"/>
                  <a:pt x="5829994" y="5226408"/>
                </a:cubicBezTo>
                <a:cubicBezTo>
                  <a:pt x="7242786" y="5226408"/>
                  <a:pt x="8392253" y="4054658"/>
                  <a:pt x="8392253" y="2614442"/>
                </a:cubicBezTo>
              </a:path>
            </a:pathLst>
          </a:custGeom>
          <a:solidFill>
            <a:srgbClr val="EFD8B8"/>
          </a:solidFill>
          <a:ln w="6348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BE51780-9C84-630C-BFBF-90C891922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494" y="2120633"/>
            <a:ext cx="7621588" cy="1846659"/>
          </a:xfrm>
        </p:spPr>
        <p:txBody>
          <a:bodyPr anchor="t" anchorCtr="0">
            <a:noAutofit/>
          </a:bodyPr>
          <a:lstStyle>
            <a:lvl1pPr algn="l">
              <a:defRPr sz="6000" spc="-100" baseline="0">
                <a:solidFill>
                  <a:schemeClr val="accent1"/>
                </a:solidFill>
                <a:latin typeface="Brockmann" pitchFamily="50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68C8948-693B-A6F5-EEB6-029474DC21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9494" y="824705"/>
            <a:ext cx="4684714" cy="384721"/>
          </a:xfrm>
        </p:spPr>
        <p:txBody>
          <a:bodyPr lIns="10800">
            <a:noAutofit/>
          </a:bodyPr>
          <a:lstStyle>
            <a:lvl1pPr marL="0" indent="0" algn="l">
              <a:lnSpc>
                <a:spcPct val="100000"/>
              </a:lnSpc>
              <a:buNone/>
              <a:defRPr sz="125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Dato / sted / Navn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34663-0A6E-97EA-4D81-3C1F5FB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B0A549C-84E1-413E-ABC9-553840A9BD1D}" type="datetime1">
              <a:rPr lang="nb-NO" smtClean="0"/>
              <a:t>10.12.2025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5ED4C0-BFF2-F2FA-A1B9-3F66CF4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C977A-99F0-CB54-A5A3-F8AADB7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Logo" descr="Novari logo">
            <a:extLst>
              <a:ext uri="{FF2B5EF4-FFF2-40B4-BE49-F238E27FC236}">
                <a16:creationId xmlns:a16="http://schemas.microsoft.com/office/drawing/2014/main" id="{96853129-5723-AD08-EE93-D2216DB70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228" y="5755162"/>
            <a:ext cx="1393028" cy="28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046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, fritt oppset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1">
            <a:extLst>
              <a:ext uri="{FF2B5EF4-FFF2-40B4-BE49-F238E27FC236}">
                <a16:creationId xmlns:a16="http://schemas.microsoft.com/office/drawing/2014/main" id="{EF4F0400-7217-7379-BA1E-AC3E5AD48E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67515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/>
            </a:lvl1pPr>
          </a:lstStyle>
          <a:p>
            <a:r>
              <a:rPr lang="nb-NO" dirty="0"/>
              <a:t>Tittel for universell utforming</a:t>
            </a:r>
          </a:p>
        </p:txBody>
      </p:sp>
      <p:sp>
        <p:nvSpPr>
          <p:cNvPr id="8" name="Plassholder for stikktittel">
            <a:extLst>
              <a:ext uri="{FF2B5EF4-FFF2-40B4-BE49-F238E27FC236}">
                <a16:creationId xmlns:a16="http://schemas.microsoft.com/office/drawing/2014/main" id="{4BA77D5D-02BF-5ECF-E9CC-34542FBB21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00" y="630000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skrive en stikktittel</a:t>
            </a:r>
          </a:p>
        </p:txBody>
      </p:sp>
      <p:sp>
        <p:nvSpPr>
          <p:cNvPr id="12" name="Plassholder for innhold 11">
            <a:extLst>
              <a:ext uri="{FF2B5EF4-FFF2-40B4-BE49-F238E27FC236}">
                <a16:creationId xmlns:a16="http://schemas.microsoft.com/office/drawing/2014/main" id="{7545EDA6-1C04-1340-204F-A03868A7696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33729" y="1464469"/>
            <a:ext cx="4199942" cy="3920096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dirty="0"/>
              <a:t>Klikk på et ikon for å legge til bilde/utklipp, tabell eller graf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B3DF-8B8E-4FE0-BB9C-DAD5FB434DCE}" type="datetime1">
              <a:rPr lang="nb-NO" smtClean="0"/>
              <a:t>10.12.2025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  <p:sp>
        <p:nvSpPr>
          <p:cNvPr id="17" name="Plassholder for innhold 11">
            <a:extLst>
              <a:ext uri="{FF2B5EF4-FFF2-40B4-BE49-F238E27FC236}">
                <a16:creationId xmlns:a16="http://schemas.microsoft.com/office/drawing/2014/main" id="{663F0987-3403-380B-A9F6-4CB2FDB9538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710238" y="1464470"/>
            <a:ext cx="4974886" cy="3369520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dirty="0"/>
              <a:t>Klikk på et ikon for å legge til bilde/utklipp, tabell eller graf</a:t>
            </a:r>
          </a:p>
        </p:txBody>
      </p:sp>
    </p:spTree>
    <p:extLst>
      <p:ext uri="{BB962C8B-B14F-4D97-AF65-F5344CB8AC3E}">
        <p14:creationId xmlns:p14="http://schemas.microsoft.com/office/powerpoint/2010/main" val="2651920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, 3 bil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1">
            <a:extLst>
              <a:ext uri="{FF2B5EF4-FFF2-40B4-BE49-F238E27FC236}">
                <a16:creationId xmlns:a16="http://schemas.microsoft.com/office/drawing/2014/main" id="{EF4F0400-7217-7379-BA1E-AC3E5AD48E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67515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/>
            </a:lvl1pPr>
          </a:lstStyle>
          <a:p>
            <a:r>
              <a:rPr lang="nb-NO" dirty="0"/>
              <a:t>Tittel for universell utforming</a:t>
            </a:r>
          </a:p>
        </p:txBody>
      </p:sp>
      <p:sp>
        <p:nvSpPr>
          <p:cNvPr id="8" name="Plassholder for bilde 10">
            <a:extLst>
              <a:ext uri="{FF2B5EF4-FFF2-40B4-BE49-F238E27FC236}">
                <a16:creationId xmlns:a16="http://schemas.microsoft.com/office/drawing/2014/main" id="{89FFB911-7972-201F-0C32-D6741C6C5E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29494" y="1464469"/>
            <a:ext cx="6234906" cy="4576762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 dirty="0"/>
              <a:t>Klikk på ikonet eller dra inn en bildefil for å legge til et bilde. </a:t>
            </a:r>
            <a:br>
              <a:rPr lang="nb-NO" noProof="0" dirty="0"/>
            </a:br>
            <a:r>
              <a:rPr lang="nb-NO" noProof="0" dirty="0"/>
              <a:t>Juster utsnittet på Bildeformat-fanen &gt; Beskjær.</a:t>
            </a:r>
          </a:p>
        </p:txBody>
      </p:sp>
      <p:sp>
        <p:nvSpPr>
          <p:cNvPr id="10" name="Plassholder for bilde 10">
            <a:extLst>
              <a:ext uri="{FF2B5EF4-FFF2-40B4-BE49-F238E27FC236}">
                <a16:creationId xmlns:a16="http://schemas.microsoft.com/office/drawing/2014/main" id="{BEB3354C-66D1-65E3-E360-A3BF3B88B30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527257" y="770467"/>
            <a:ext cx="1953929" cy="2658534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 dirty="0"/>
              <a:t>Klikk på ikonet eller dra inn en bildefil for å legge til et bilde. </a:t>
            </a:r>
            <a:br>
              <a:rPr lang="nb-NO" noProof="0" dirty="0"/>
            </a:br>
            <a:r>
              <a:rPr lang="nb-NO" noProof="0" dirty="0"/>
              <a:t>Juster utsnittet på Bildeformat-fanen &gt; Beskjær.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C88CBE2F-3953-8378-F52D-63DF193C920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527257" y="4079081"/>
            <a:ext cx="2656681" cy="1962150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 dirty="0"/>
              <a:t>Klikk på ikonet eller dra inn en bildefil for å legge til et bilde. </a:t>
            </a:r>
            <a:br>
              <a:rPr lang="nb-NO" noProof="0" dirty="0"/>
            </a:br>
            <a:r>
              <a:rPr lang="nb-NO" noProof="0" dirty="0"/>
              <a:t>Juster utsnittet på Bildeformat-fanen &gt; Beskjær.</a:t>
            </a:r>
          </a:p>
        </p:txBody>
      </p:sp>
      <p:sp>
        <p:nvSpPr>
          <p:cNvPr id="12" name="Plassholder for stikktittel">
            <a:extLst>
              <a:ext uri="{FF2B5EF4-FFF2-40B4-BE49-F238E27FC236}">
                <a16:creationId xmlns:a16="http://schemas.microsoft.com/office/drawing/2014/main" id="{E1A44C09-CDE3-65EC-4691-DE5C54FA0A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00" y="630000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skrive en stikktittel</a:t>
            </a:r>
          </a:p>
        </p:txBody>
      </p:sp>
      <p:sp>
        <p:nvSpPr>
          <p:cNvPr id="16" name="Plassholder for dato 15">
            <a:extLst>
              <a:ext uri="{FF2B5EF4-FFF2-40B4-BE49-F238E27FC236}">
                <a16:creationId xmlns:a16="http://schemas.microsoft.com/office/drawing/2014/main" id="{A60840C5-D8A9-FD32-BCAC-35C30BDD0B18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1ABD587D-0514-4F19-AE69-F0EEDE96F83B}" type="datetime1">
              <a:rPr lang="nb-NO" smtClean="0"/>
              <a:t>10.12.2025</a:t>
            </a:fld>
            <a:endParaRPr lang="nb-NO" dirty="0"/>
          </a:p>
        </p:txBody>
      </p:sp>
      <p:sp>
        <p:nvSpPr>
          <p:cNvPr id="17" name="Plassholder for bunntekst 16">
            <a:extLst>
              <a:ext uri="{FF2B5EF4-FFF2-40B4-BE49-F238E27FC236}">
                <a16:creationId xmlns:a16="http://schemas.microsoft.com/office/drawing/2014/main" id="{AB8B9337-4405-D5F0-3545-FF26BB1DA2E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8" name="Plassholder for lysbildenummer 17">
            <a:extLst>
              <a:ext uri="{FF2B5EF4-FFF2-40B4-BE49-F238E27FC236}">
                <a16:creationId xmlns:a16="http://schemas.microsoft.com/office/drawing/2014/main" id="{9BF0DD86-B856-2497-3AED-E0C72D4D11B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47587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sita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E51780-9C84-630C-BFBF-90C891922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494" y="1554163"/>
            <a:ext cx="10154444" cy="2734916"/>
          </a:xfrm>
        </p:spPr>
        <p:txBody>
          <a:bodyPr anchor="t" anchorCtr="0">
            <a:noAutofit/>
          </a:bodyPr>
          <a:lstStyle>
            <a:lvl1pPr algn="l">
              <a:lnSpc>
                <a:spcPct val="85000"/>
              </a:lnSpc>
              <a:defRPr sz="5170">
                <a:solidFill>
                  <a:schemeClr val="accent6"/>
                </a:solidFill>
                <a:latin typeface="Brockmann" pitchFamily="50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dato 8">
            <a:extLst>
              <a:ext uri="{FF2B5EF4-FFF2-40B4-BE49-F238E27FC236}">
                <a16:creationId xmlns:a16="http://schemas.microsoft.com/office/drawing/2014/main" id="{CACFFDEA-348A-AB0A-58D0-F729EB2D4F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2D1E254-09D4-453D-8769-376E4556FDB4}" type="datetime1">
              <a:rPr lang="nb-NO" smtClean="0"/>
              <a:t>10.12.2025</a:t>
            </a:fld>
            <a:endParaRPr lang="nb-NO" dirty="0"/>
          </a:p>
        </p:txBody>
      </p:sp>
      <p:sp>
        <p:nvSpPr>
          <p:cNvPr id="10" name="Plassholder for bunntekst 9">
            <a:extLst>
              <a:ext uri="{FF2B5EF4-FFF2-40B4-BE49-F238E27FC236}">
                <a16:creationId xmlns:a16="http://schemas.microsoft.com/office/drawing/2014/main" id="{6FCF257E-4BB7-2A52-CD90-AB6A854EB4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B49A831B-D3B3-EDBD-D732-5184933F588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Plassholder for stikktittel">
            <a:extLst>
              <a:ext uri="{FF2B5EF4-FFF2-40B4-BE49-F238E27FC236}">
                <a16:creationId xmlns:a16="http://schemas.microsoft.com/office/drawing/2014/main" id="{D53E3115-935A-AE50-764A-F6B86AF8E4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00" y="630000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1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skrive en stikktittel</a:t>
            </a:r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ED1B338A-3645-7A55-C0E3-BF7996BA94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29494" y="4730750"/>
            <a:ext cx="4680744" cy="46166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6"/>
                </a:solidFill>
              </a:defRPr>
            </a:lvl1pPr>
            <a:lvl2pPr marL="158843" indent="0">
              <a:buNone/>
              <a:defRPr/>
            </a:lvl2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r>
              <a:rPr lang="nb-NO" dirty="0"/>
              <a:t>,</a:t>
            </a:r>
            <a:br>
              <a:rPr lang="nb-NO" dirty="0"/>
            </a:br>
            <a:r>
              <a:rPr lang="nb-NO" dirty="0"/>
              <a:t>Tittel/stilling</a:t>
            </a:r>
          </a:p>
        </p:txBody>
      </p:sp>
    </p:spTree>
    <p:extLst>
      <p:ext uri="{BB962C8B-B14F-4D97-AF65-F5344CB8AC3E}">
        <p14:creationId xmlns:p14="http://schemas.microsoft.com/office/powerpoint/2010/main" val="4159816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A: Grafik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E96E04-050C-8584-B76A-431002072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821532"/>
            <a:ext cx="4680744" cy="769441"/>
          </a:xfrm>
        </p:spPr>
        <p:txBody>
          <a:bodyPr anchor="t" anchorCtr="0">
            <a:noAutofit/>
          </a:bodyPr>
          <a:lstStyle>
            <a:lvl1pPr>
              <a:defRPr sz="2500">
                <a:solidFill>
                  <a:schemeClr val="accent3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880C8A2-7304-2314-8523-D1FFEFD636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233C0CD3-9BB7-4728-BF77-96303D4DA3D4}" type="datetime1">
              <a:rPr lang="nb-NO" smtClean="0"/>
              <a:t>10.12.2025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EE73FFE-145C-E4BF-9A55-964A9A110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09F080D-2D36-9CA5-0DFD-1ABD5E827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F069DEE9-D87A-22F8-C14F-EB6DD69DFA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2007" y="2233244"/>
            <a:ext cx="10141931" cy="380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490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B: Bi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>
            <a:extLst>
              <a:ext uri="{FF2B5EF4-FFF2-40B4-BE49-F238E27FC236}">
                <a16:creationId xmlns:a16="http://schemas.microsoft.com/office/drawing/2014/main" id="{BF16AF4E-8543-71DB-6692-6AFAFAE4CA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67515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/>
            </a:lvl1pPr>
          </a:lstStyle>
          <a:p>
            <a:r>
              <a:rPr lang="nb-NO" dirty="0"/>
              <a:t>Tittel for universell utforming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1F3F19F3-EB1A-4AE6-CB5D-3438269CB8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nb-NO" noProof="0" dirty="0"/>
              <a:t>Klikk på ikonet eller dra inn en bildefil for å legge til et bilde. </a:t>
            </a:r>
            <a:br>
              <a:rPr lang="nb-NO" noProof="0" dirty="0"/>
            </a:br>
            <a:r>
              <a:rPr lang="nb-NO" noProof="0" dirty="0"/>
              <a:t>Juster utsnittet på Bildeformat-fanen &gt; Beskjær.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200449-EFED-42EC-8EAE-92A089D61CE8}" type="datetime1">
              <a:rPr lang="nb-NO" smtClean="0"/>
              <a:t>10.12.2025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Logo i plassholder">
            <a:extLst>
              <a:ext uri="{FF2B5EF4-FFF2-40B4-BE49-F238E27FC236}">
                <a16:creationId xmlns:a16="http://schemas.microsoft.com/office/drawing/2014/main" id="{0EB9FEEB-2663-4694-C189-576D39BB816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32363" y="6364781"/>
            <a:ext cx="558200" cy="11380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65453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1">
            <a:extLst>
              <a:ext uri="{FF2B5EF4-FFF2-40B4-BE49-F238E27FC236}">
                <a16:creationId xmlns:a16="http://schemas.microsoft.com/office/drawing/2014/main" id="{EF4F0400-7217-7379-BA1E-AC3E5AD48E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728" y="630000"/>
            <a:ext cx="2409314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none" lIns="0" tIns="0" rIns="0" bIns="14400" rtlCol="0" anchor="t" anchorCtr="0">
            <a:spAutoFit/>
          </a:bodyPr>
          <a:lstStyle>
            <a:lvl1pPr>
              <a:defRPr lang="nb-NO" sz="1500" u="none" dirty="0">
                <a:solidFill>
                  <a:schemeClr val="accent6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0"/>
              </a:spcBef>
              <a:buSzPct val="120000"/>
              <a:buFont typeface="Arial" panose="020B0604020202020204" pitchFamily="34" charset="0"/>
            </a:pPr>
            <a:r>
              <a:rPr lang="nb-NO" noProof="0" dirty="0"/>
              <a:t>Klikk for å legge til en tittel</a:t>
            </a:r>
          </a:p>
        </p:txBody>
      </p:sp>
      <p:sp>
        <p:nvSpPr>
          <p:cNvPr id="10" name="Plassholder for dato 9">
            <a:extLst>
              <a:ext uri="{FF2B5EF4-FFF2-40B4-BE49-F238E27FC236}">
                <a16:creationId xmlns:a16="http://schemas.microsoft.com/office/drawing/2014/main" id="{25C0215E-A02B-D3B9-A2F9-CF68B7D47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5C6D-1B61-48D3-9475-6408C65972E5}" type="datetime1">
              <a:rPr lang="nb-NO" smtClean="0"/>
              <a:t>10.12.2025</a:t>
            </a:fld>
            <a:endParaRPr lang="nb-NO" dirty="0"/>
          </a:p>
        </p:txBody>
      </p:sp>
      <p:sp>
        <p:nvSpPr>
          <p:cNvPr id="12" name="Plassholder for bunntekst 11">
            <a:extLst>
              <a:ext uri="{FF2B5EF4-FFF2-40B4-BE49-F238E27FC236}">
                <a16:creationId xmlns:a16="http://schemas.microsoft.com/office/drawing/2014/main" id="{D235650B-3819-1C73-C2D5-BF5C118A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4" name="Plassholder for lysbildenummer 13">
            <a:extLst>
              <a:ext uri="{FF2B5EF4-FFF2-40B4-BE49-F238E27FC236}">
                <a16:creationId xmlns:a16="http://schemas.microsoft.com/office/drawing/2014/main" id="{583CAAC6-30E6-21DA-8816-872BC5905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6" name="Plassholder for innhold 15">
            <a:extLst>
              <a:ext uri="{FF2B5EF4-FFF2-40B4-BE49-F238E27FC236}">
                <a16:creationId xmlns:a16="http://schemas.microsoft.com/office/drawing/2014/main" id="{8265D594-44F1-30A0-D7E1-6515D9534FE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29494" y="1805749"/>
            <a:ext cx="7621588" cy="4281012"/>
          </a:xfrm>
        </p:spPr>
        <p:txBody>
          <a:bodyPr/>
          <a:lstStyle>
            <a:lvl1pPr marL="457200" indent="-457200">
              <a:lnSpc>
                <a:spcPct val="103000"/>
              </a:lnSpc>
              <a:buSzPct val="100000"/>
              <a:buFont typeface="+mj-lt"/>
              <a:buAutoNum type="arabicPeriod"/>
              <a:defRPr sz="2500">
                <a:latin typeface="+mj-lt"/>
              </a:defRPr>
            </a:lvl1pPr>
            <a:lvl2pPr marL="625475" indent="-157957">
              <a:defRPr/>
            </a:lvl2pPr>
            <a:lvl3pPr marL="819150" indent="-157957">
              <a:defRPr/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3997793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D064978-874C-7D8A-AFE0-B180BBD13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8A18-6B7E-4432-8AE6-400F13F972DC}" type="datetime1">
              <a:rPr lang="nb-NO" smtClean="0"/>
              <a:t>10.12.2025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1478240-A459-CDB4-8DEB-93A2E8715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620AF32-9AE9-644B-1BE5-C69DEA28D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D88D3F1-77A2-CA5D-2073-0793AEF786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9494" y="1868488"/>
            <a:ext cx="3055673" cy="1063556"/>
          </a:xfrm>
          <a:prstGeom prst="rightArrow">
            <a:avLst>
              <a:gd name="adj1" fmla="val 70300"/>
              <a:gd name="adj2" fmla="val 50000"/>
            </a:avLst>
          </a:prstGeom>
          <a:solidFill>
            <a:schemeClr val="accent6"/>
          </a:solidFill>
        </p:spPr>
        <p:txBody>
          <a:bodyPr rIns="288000" bIns="36000" anchor="ctr" anchorCtr="0"/>
          <a:lstStyle>
            <a:lvl1pPr marL="0" indent="0" algn="ctr">
              <a:lnSpc>
                <a:spcPct val="100000"/>
              </a:lnSpc>
              <a:buNone/>
              <a:defRPr sz="2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6" name="Plassholder for tekst 6">
            <a:extLst>
              <a:ext uri="{FF2B5EF4-FFF2-40B4-BE49-F238E27FC236}">
                <a16:creationId xmlns:a16="http://schemas.microsoft.com/office/drawing/2014/main" id="{03E7C7B3-6BF1-5572-DC74-78C4227A81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9494" y="3397250"/>
            <a:ext cx="2532856" cy="262334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tekst 4">
            <a:extLst>
              <a:ext uri="{FF2B5EF4-FFF2-40B4-BE49-F238E27FC236}">
                <a16:creationId xmlns:a16="http://schemas.microsoft.com/office/drawing/2014/main" id="{9FB55E71-8F53-4CA1-0C8B-1B65385F8D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67843" y="1868488"/>
            <a:ext cx="3055673" cy="1063556"/>
          </a:xfrm>
          <a:prstGeom prst="rightArrow">
            <a:avLst>
              <a:gd name="adj1" fmla="val 70300"/>
              <a:gd name="adj2" fmla="val 50000"/>
            </a:avLst>
          </a:prstGeom>
          <a:solidFill>
            <a:schemeClr val="accent6"/>
          </a:solidFill>
        </p:spPr>
        <p:txBody>
          <a:bodyPr rIns="288000" bIns="36000" anchor="ctr" anchorCtr="0"/>
          <a:lstStyle>
            <a:lvl1pPr marL="0" indent="0" algn="ctr">
              <a:lnSpc>
                <a:spcPct val="100000"/>
              </a:lnSpc>
              <a:buNone/>
              <a:defRPr sz="2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98823DEE-A9B4-7308-7A91-98382B5FF41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67844" y="3397250"/>
            <a:ext cx="2532856" cy="262334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84DCCD78-0027-A9CA-7F17-3F5B3F5408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06193" y="1868488"/>
            <a:ext cx="3055673" cy="1063556"/>
          </a:xfrm>
          <a:prstGeom prst="rightArrow">
            <a:avLst>
              <a:gd name="adj1" fmla="val 70300"/>
              <a:gd name="adj2" fmla="val 50000"/>
            </a:avLst>
          </a:prstGeom>
          <a:solidFill>
            <a:schemeClr val="accent6"/>
          </a:solidFill>
        </p:spPr>
        <p:txBody>
          <a:bodyPr rIns="288000" bIns="36000" anchor="ctr" anchorCtr="0"/>
          <a:lstStyle>
            <a:lvl1pPr marL="0" indent="0" algn="ctr">
              <a:lnSpc>
                <a:spcPct val="100000"/>
              </a:lnSpc>
              <a:buNone/>
              <a:defRPr sz="2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A859C48B-3FBA-A575-1DFB-CCBB46EF2BF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06193" y="3397250"/>
            <a:ext cx="2532856" cy="262334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96D92403-C516-4500-0ABB-D6E11583B5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728" y="630000"/>
            <a:ext cx="2409314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none" lIns="0" tIns="0" rIns="0" bIns="14400" rtlCol="0" anchor="t" anchorCtr="0">
            <a:spAutoFit/>
          </a:bodyPr>
          <a:lstStyle>
            <a:lvl1pPr>
              <a:defRPr lang="nb-NO" sz="1500" u="none" dirty="0">
                <a:solidFill>
                  <a:schemeClr val="accent6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0"/>
              </a:spcBef>
              <a:buSzPct val="120000"/>
              <a:buFont typeface="Arial" panose="020B0604020202020204" pitchFamily="34" charset="0"/>
            </a:pPr>
            <a:r>
              <a:rPr lang="nb-NO" noProof="0" dirty="0"/>
              <a:t>Klikk for å legge til en tittel</a:t>
            </a:r>
          </a:p>
        </p:txBody>
      </p:sp>
    </p:spTree>
    <p:extLst>
      <p:ext uri="{BB962C8B-B14F-4D97-AF65-F5344CB8AC3E}">
        <p14:creationId xmlns:p14="http://schemas.microsoft.com/office/powerpoint/2010/main" val="2413038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6">
            <a:extLst>
              <a:ext uri="{FF2B5EF4-FFF2-40B4-BE49-F238E27FC236}">
                <a16:creationId xmlns:a16="http://schemas.microsoft.com/office/drawing/2014/main" id="{03E7C7B3-6BF1-5572-DC74-78C4227A81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9494" y="2118519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D064978-874C-7D8A-AFE0-B180BBD13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236E0-6D9B-4E45-BD4A-FEC3F5B2ECD6}" type="datetime1">
              <a:rPr lang="nb-NO" smtClean="0"/>
              <a:t>10.12.2025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1478240-A459-CDB4-8DEB-93A2E8715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620AF32-9AE9-644B-1BE5-C69DEA28D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  <p:sp>
        <p:nvSpPr>
          <p:cNvPr id="14" name="Plassholder for tekst 6">
            <a:extLst>
              <a:ext uri="{FF2B5EF4-FFF2-40B4-BE49-F238E27FC236}">
                <a16:creationId xmlns:a16="http://schemas.microsoft.com/office/drawing/2014/main" id="{AAF80E57-F4CB-0BDF-3064-73B5673B8A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11729" y="2118519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tekst 6">
            <a:extLst>
              <a:ext uri="{FF2B5EF4-FFF2-40B4-BE49-F238E27FC236}">
                <a16:creationId xmlns:a16="http://schemas.microsoft.com/office/drawing/2014/main" id="{6C0C7590-7D5E-041F-04C5-A044B39468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93964" y="2118519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tekst 6">
            <a:extLst>
              <a:ext uri="{FF2B5EF4-FFF2-40B4-BE49-F238E27FC236}">
                <a16:creationId xmlns:a16="http://schemas.microsoft.com/office/drawing/2014/main" id="{1EB9DF66-E096-7397-DA70-4B6ED25AE7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76199" y="2118519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tekst 6">
            <a:extLst>
              <a:ext uri="{FF2B5EF4-FFF2-40B4-BE49-F238E27FC236}">
                <a16:creationId xmlns:a16="http://schemas.microsoft.com/office/drawing/2014/main" id="{3830DDCB-3757-5A04-CB6D-11DC955627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29494" y="3748342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tekst 6">
            <a:extLst>
              <a:ext uri="{FF2B5EF4-FFF2-40B4-BE49-F238E27FC236}">
                <a16:creationId xmlns:a16="http://schemas.microsoft.com/office/drawing/2014/main" id="{C3ED00AD-B029-061F-AED3-14E59D6EFD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11729" y="3748342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9" name="Plassholder for tekst 6">
            <a:extLst>
              <a:ext uri="{FF2B5EF4-FFF2-40B4-BE49-F238E27FC236}">
                <a16:creationId xmlns:a16="http://schemas.microsoft.com/office/drawing/2014/main" id="{2B524F33-33DF-5484-2BA7-615D0063AFE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93964" y="3748342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Plassholder for tekst 6">
            <a:extLst>
              <a:ext uri="{FF2B5EF4-FFF2-40B4-BE49-F238E27FC236}">
                <a16:creationId xmlns:a16="http://schemas.microsoft.com/office/drawing/2014/main" id="{37E43FD5-269B-C583-1DDC-92BD69819DF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76199" y="3748342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E7F7F1F5-3327-6B92-FE73-2EF9900BBD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728" y="630000"/>
            <a:ext cx="2409314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none" lIns="0" tIns="0" rIns="0" bIns="14400" rtlCol="0" anchor="t" anchorCtr="0">
            <a:spAutoFit/>
          </a:bodyPr>
          <a:lstStyle>
            <a:lvl1pPr>
              <a:defRPr lang="nb-NO" sz="1500" u="none" dirty="0">
                <a:solidFill>
                  <a:schemeClr val="accent6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0"/>
              </a:spcBef>
              <a:buSzPct val="120000"/>
              <a:buFont typeface="Arial" panose="020B0604020202020204" pitchFamily="34" charset="0"/>
            </a:pPr>
            <a:r>
              <a:rPr lang="nb-NO" noProof="0" dirty="0"/>
              <a:t>Klikk for å legge til en tittel</a:t>
            </a:r>
          </a:p>
        </p:txBody>
      </p:sp>
    </p:spTree>
    <p:extLst>
      <p:ext uri="{BB962C8B-B14F-4D97-AF65-F5344CB8AC3E}">
        <p14:creationId xmlns:p14="http://schemas.microsoft.com/office/powerpoint/2010/main" val="3674083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34663-0A6E-97EA-4D81-3C1F5FB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971EE36-3C57-4E3F-8D97-F9C77C0153A6}" type="datetime1">
              <a:rPr lang="nb-NO" smtClean="0"/>
              <a:t>10.12.2025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5ED4C0-BFF2-F2FA-A1B9-3F66CF4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C977A-99F0-CB54-A5A3-F8AADB7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3380194-61E0-45B7-1337-C8485E2935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67515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Tittel for universell utforming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07369BB-60D8-A2E8-DEF9-A15E633BAF0D}"/>
              </a:ext>
            </a:extLst>
          </p:cNvPr>
          <p:cNvSpPr txBox="1"/>
          <p:nvPr userDrawn="1"/>
        </p:nvSpPr>
        <p:spPr>
          <a:xfrm>
            <a:off x="1033305" y="821690"/>
            <a:ext cx="2529046" cy="96180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l"/>
            <a:r>
              <a:rPr lang="nb-NO" sz="1250" dirty="0">
                <a:solidFill>
                  <a:schemeClr val="bg2"/>
                </a:solidFill>
                <a:latin typeface="+mj-lt"/>
              </a:rPr>
              <a:t>Deltabygget</a:t>
            </a:r>
          </a:p>
          <a:p>
            <a:pPr algn="l"/>
            <a:r>
              <a:rPr lang="nb-NO" sz="1250" dirty="0">
                <a:solidFill>
                  <a:schemeClr val="bg2"/>
                </a:solidFill>
                <a:latin typeface="+mj-lt"/>
              </a:rPr>
              <a:t>Kjølnes Ring 30,</a:t>
            </a:r>
          </a:p>
          <a:p>
            <a:pPr algn="l"/>
            <a:r>
              <a:rPr lang="nb-NO" sz="1250" dirty="0">
                <a:solidFill>
                  <a:schemeClr val="bg2"/>
                </a:solidFill>
                <a:latin typeface="+mj-lt"/>
              </a:rPr>
              <a:t>3918 Porsgrunn</a:t>
            </a:r>
          </a:p>
          <a:p>
            <a:pPr algn="l"/>
            <a:endParaRPr lang="nb-NO" sz="1250" dirty="0">
              <a:solidFill>
                <a:schemeClr val="bg2"/>
              </a:solidFill>
              <a:latin typeface="+mj-lt"/>
            </a:endParaRPr>
          </a:p>
          <a:p>
            <a:pPr algn="l"/>
            <a:r>
              <a:rPr lang="nb-NO" sz="1250" dirty="0">
                <a:solidFill>
                  <a:schemeClr val="bg2"/>
                </a:solidFill>
                <a:latin typeface="+mj-lt"/>
              </a:rPr>
              <a:t>novari.no</a:t>
            </a:r>
          </a:p>
        </p:txBody>
      </p:sp>
      <p:pic>
        <p:nvPicPr>
          <p:cNvPr id="8" name="Logo IKS">
            <a:extLst>
              <a:ext uri="{FF2B5EF4-FFF2-40B4-BE49-F238E27FC236}">
                <a16:creationId xmlns:a16="http://schemas.microsoft.com/office/drawing/2014/main" id="{53497244-27C7-16A2-EA52-001C53D8B2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228" y="5755162"/>
            <a:ext cx="1788612" cy="28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83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34663-0A6E-97EA-4D81-3C1F5FB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3EA0F6-6A5D-4E35-ABF5-67FED8BA971E}" type="datetime1">
              <a:rPr lang="nb-NO" smtClean="0"/>
              <a:t>10.12.2025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5ED4C0-BFF2-F2FA-A1B9-3F66CF4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C977A-99F0-CB54-A5A3-F8AADB7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3380194-61E0-45B7-1337-C8485E2935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67515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Tittel for universell utforming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07369BB-60D8-A2E8-DEF9-A15E633BAF0D}"/>
              </a:ext>
            </a:extLst>
          </p:cNvPr>
          <p:cNvSpPr txBox="1"/>
          <p:nvPr userDrawn="1"/>
        </p:nvSpPr>
        <p:spPr>
          <a:xfrm>
            <a:off x="1033305" y="821690"/>
            <a:ext cx="2529046" cy="96180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l"/>
            <a:r>
              <a:rPr lang="nb-NO" sz="1250" dirty="0">
                <a:solidFill>
                  <a:schemeClr val="accent1"/>
                </a:solidFill>
                <a:latin typeface="+mj-lt"/>
              </a:rPr>
              <a:t>Deltabygget</a:t>
            </a:r>
          </a:p>
          <a:p>
            <a:pPr algn="l"/>
            <a:r>
              <a:rPr lang="nb-NO" sz="1250" dirty="0">
                <a:solidFill>
                  <a:schemeClr val="accent1"/>
                </a:solidFill>
                <a:latin typeface="+mj-lt"/>
              </a:rPr>
              <a:t>Kjølnes Ring 30,</a:t>
            </a:r>
          </a:p>
          <a:p>
            <a:pPr algn="l"/>
            <a:r>
              <a:rPr lang="nb-NO" sz="1250" dirty="0">
                <a:solidFill>
                  <a:schemeClr val="accent1"/>
                </a:solidFill>
                <a:latin typeface="+mj-lt"/>
              </a:rPr>
              <a:t>3918 Porsgrunn</a:t>
            </a:r>
          </a:p>
          <a:p>
            <a:pPr algn="l"/>
            <a:endParaRPr lang="nb-NO" sz="1250" dirty="0">
              <a:solidFill>
                <a:schemeClr val="accent1"/>
              </a:solidFill>
              <a:latin typeface="+mj-lt"/>
            </a:endParaRPr>
          </a:p>
          <a:p>
            <a:pPr algn="l"/>
            <a:r>
              <a:rPr lang="nb-NO" sz="1250" dirty="0">
                <a:solidFill>
                  <a:schemeClr val="accent1"/>
                </a:solidFill>
                <a:latin typeface="+mj-lt"/>
              </a:rPr>
              <a:t>novari.no</a:t>
            </a:r>
          </a:p>
        </p:txBody>
      </p:sp>
      <p:pic>
        <p:nvPicPr>
          <p:cNvPr id="8" name="Logo IKS">
            <a:extLst>
              <a:ext uri="{FF2B5EF4-FFF2-40B4-BE49-F238E27FC236}">
                <a16:creationId xmlns:a16="http://schemas.microsoft.com/office/drawing/2014/main" id="{53497244-27C7-16A2-EA52-001C53D8B2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228" y="5755162"/>
            <a:ext cx="1788612" cy="28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10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ide 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">
            <a:extLst>
              <a:ext uri="{FF2B5EF4-FFF2-40B4-BE49-F238E27FC236}">
                <a16:creationId xmlns:a16="http://schemas.microsoft.com/office/drawing/2014/main" id="{468A1974-2205-8109-9C6D-43A80878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88505" y="817511"/>
            <a:ext cx="8392253" cy="5226407"/>
          </a:xfrm>
          <a:custGeom>
            <a:avLst/>
            <a:gdLst>
              <a:gd name="connsiteX0" fmla="*/ 4200920 w 8392253"/>
              <a:gd name="connsiteY0" fmla="*/ 2611966 h 5226407"/>
              <a:gd name="connsiteX1" fmla="*/ 5124519 w 8392253"/>
              <a:gd name="connsiteY1" fmla="*/ 2611966 h 5226407"/>
              <a:gd name="connsiteX2" fmla="*/ 2562260 w 8392253"/>
              <a:gd name="connsiteY2" fmla="*/ 0 h 5226407"/>
              <a:gd name="connsiteX3" fmla="*/ 0 w 8392253"/>
              <a:gd name="connsiteY3" fmla="*/ 2611966 h 5226407"/>
              <a:gd name="connsiteX4" fmla="*/ 0 w 8392253"/>
              <a:gd name="connsiteY4" fmla="*/ 5206665 h 5226407"/>
              <a:gd name="connsiteX5" fmla="*/ 923599 w 8392253"/>
              <a:gd name="connsiteY5" fmla="*/ 5206665 h 5226407"/>
              <a:gd name="connsiteX6" fmla="*/ 923599 w 8392253"/>
              <a:gd name="connsiteY6" fmla="*/ 2611966 h 5226407"/>
              <a:gd name="connsiteX7" fmla="*/ 2562260 w 8392253"/>
              <a:gd name="connsiteY7" fmla="*/ 941565 h 5226407"/>
              <a:gd name="connsiteX8" fmla="*/ 4200920 w 8392253"/>
              <a:gd name="connsiteY8" fmla="*/ 2611966 h 5226407"/>
              <a:gd name="connsiteX9" fmla="*/ 8392253 w 8392253"/>
              <a:gd name="connsiteY9" fmla="*/ 2614506 h 5226407"/>
              <a:gd name="connsiteX10" fmla="*/ 5829994 w 8392253"/>
              <a:gd name="connsiteY10" fmla="*/ 2539 h 5226407"/>
              <a:gd name="connsiteX11" fmla="*/ 5829994 w 8392253"/>
              <a:gd name="connsiteY11" fmla="*/ 944041 h 5226407"/>
              <a:gd name="connsiteX12" fmla="*/ 7468655 w 8392253"/>
              <a:gd name="connsiteY12" fmla="*/ 2614442 h 5226407"/>
              <a:gd name="connsiteX13" fmla="*/ 5829994 w 8392253"/>
              <a:gd name="connsiteY13" fmla="*/ 4284843 h 5226407"/>
              <a:gd name="connsiteX14" fmla="*/ 4191397 w 8392253"/>
              <a:gd name="connsiteY14" fmla="*/ 2614442 h 5226407"/>
              <a:gd name="connsiteX15" fmla="*/ 3267798 w 8392253"/>
              <a:gd name="connsiteY15" fmla="*/ 2614442 h 5226407"/>
              <a:gd name="connsiteX16" fmla="*/ 5829994 w 8392253"/>
              <a:gd name="connsiteY16" fmla="*/ 5226408 h 5226407"/>
              <a:gd name="connsiteX17" fmla="*/ 8392253 w 8392253"/>
              <a:gd name="connsiteY17" fmla="*/ 2614442 h 522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392253" h="5226407">
                <a:moveTo>
                  <a:pt x="4200920" y="2611966"/>
                </a:moveTo>
                <a:lnTo>
                  <a:pt x="5124519" y="2611966"/>
                </a:lnTo>
                <a:cubicBezTo>
                  <a:pt x="5124519" y="1171750"/>
                  <a:pt x="3975051" y="0"/>
                  <a:pt x="2562260" y="0"/>
                </a:cubicBezTo>
                <a:cubicBezTo>
                  <a:pt x="1149468" y="0"/>
                  <a:pt x="0" y="1171750"/>
                  <a:pt x="0" y="2611966"/>
                </a:cubicBezTo>
                <a:lnTo>
                  <a:pt x="0" y="5206665"/>
                </a:lnTo>
                <a:lnTo>
                  <a:pt x="923599" y="5206665"/>
                </a:lnTo>
                <a:lnTo>
                  <a:pt x="923599" y="2611966"/>
                </a:lnTo>
                <a:cubicBezTo>
                  <a:pt x="923599" y="1690906"/>
                  <a:pt x="1658721" y="941565"/>
                  <a:pt x="2562260" y="941565"/>
                </a:cubicBezTo>
                <a:cubicBezTo>
                  <a:pt x="3465799" y="941565"/>
                  <a:pt x="4200920" y="1690906"/>
                  <a:pt x="4200920" y="2611966"/>
                </a:cubicBezTo>
                <a:moveTo>
                  <a:pt x="8392253" y="2614506"/>
                </a:moveTo>
                <a:cubicBezTo>
                  <a:pt x="8392253" y="1174226"/>
                  <a:pt x="7242849" y="2539"/>
                  <a:pt x="5829994" y="2539"/>
                </a:cubicBezTo>
                <a:lnTo>
                  <a:pt x="5829994" y="944041"/>
                </a:lnTo>
                <a:cubicBezTo>
                  <a:pt x="6733533" y="944041"/>
                  <a:pt x="7468655" y="1693318"/>
                  <a:pt x="7468655" y="2614442"/>
                </a:cubicBezTo>
                <a:cubicBezTo>
                  <a:pt x="7468655" y="3535566"/>
                  <a:pt x="6733533" y="4284843"/>
                  <a:pt x="5829994" y="4284843"/>
                </a:cubicBezTo>
                <a:cubicBezTo>
                  <a:pt x="4926455" y="4284843"/>
                  <a:pt x="4191397" y="3535502"/>
                  <a:pt x="4191397" y="2614442"/>
                </a:cubicBezTo>
                <a:lnTo>
                  <a:pt x="3267798" y="2614442"/>
                </a:lnTo>
                <a:cubicBezTo>
                  <a:pt x="3267798" y="4054658"/>
                  <a:pt x="4417203" y="5226408"/>
                  <a:pt x="5829994" y="5226408"/>
                </a:cubicBezTo>
                <a:cubicBezTo>
                  <a:pt x="7242786" y="5226408"/>
                  <a:pt x="8392253" y="4054658"/>
                  <a:pt x="8392253" y="2614442"/>
                </a:cubicBezTo>
              </a:path>
            </a:pathLst>
          </a:custGeom>
          <a:solidFill>
            <a:schemeClr val="tx2"/>
          </a:solidFill>
          <a:ln w="6348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BE51780-9C84-630C-BFBF-90C891922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494" y="2120633"/>
            <a:ext cx="7621588" cy="1846659"/>
          </a:xfrm>
        </p:spPr>
        <p:txBody>
          <a:bodyPr anchor="t" anchorCtr="0">
            <a:noAutofit/>
          </a:bodyPr>
          <a:lstStyle>
            <a:lvl1pPr algn="l">
              <a:defRPr sz="6000" spc="-100" baseline="0">
                <a:solidFill>
                  <a:schemeClr val="bg1"/>
                </a:solidFill>
                <a:latin typeface="Brockmann" pitchFamily="50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68C8948-693B-A6F5-EEB6-029474DC21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9494" y="824705"/>
            <a:ext cx="4684714" cy="384721"/>
          </a:xfrm>
        </p:spPr>
        <p:txBody>
          <a:bodyPr lIns="10800">
            <a:noAutofit/>
          </a:bodyPr>
          <a:lstStyle>
            <a:lvl1pPr marL="0" indent="0" algn="l">
              <a:lnSpc>
                <a:spcPct val="100000"/>
              </a:lnSpc>
              <a:buNone/>
              <a:defRPr sz="125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Dato / sted / Navn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34663-0A6E-97EA-4D81-3C1F5FB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D074D20-5017-4B08-8BBF-AD5B2C4CEA05}" type="datetime1">
              <a:rPr lang="nb-NO" smtClean="0"/>
              <a:t>10.12.2025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5ED4C0-BFF2-F2FA-A1B9-3F66CF4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C977A-99F0-CB54-A5A3-F8AADB7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Logo" descr="Novari logo">
            <a:extLst>
              <a:ext uri="{FF2B5EF4-FFF2-40B4-BE49-F238E27FC236}">
                <a16:creationId xmlns:a16="http://schemas.microsoft.com/office/drawing/2014/main" id="{96853129-5723-AD08-EE93-D2216DB70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228" y="5755162"/>
            <a:ext cx="1393028" cy="28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201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 3 med 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34663-0A6E-97EA-4D81-3C1F5FB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CB04576-09F0-4EF3-93DC-189F94A212E3}" type="datetime1">
              <a:rPr lang="nb-NO" smtClean="0"/>
              <a:t>10.12.2025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5ED4C0-BFF2-F2FA-A1B9-3F66CF4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C977A-99F0-CB54-A5A3-F8AADB7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3380194-61E0-45B7-1337-C8485E2935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67515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Tittel for universell utforming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07369BB-60D8-A2E8-DEF9-A15E633BAF0D}"/>
              </a:ext>
            </a:extLst>
          </p:cNvPr>
          <p:cNvSpPr txBox="1"/>
          <p:nvPr userDrawn="1"/>
        </p:nvSpPr>
        <p:spPr>
          <a:xfrm>
            <a:off x="1033305" y="821690"/>
            <a:ext cx="2529046" cy="96180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l"/>
            <a:r>
              <a:rPr lang="nb-NO" sz="1250" dirty="0">
                <a:solidFill>
                  <a:schemeClr val="accent1"/>
                </a:solidFill>
                <a:latin typeface="+mj-lt"/>
              </a:rPr>
              <a:t>Deltabygget</a:t>
            </a:r>
          </a:p>
          <a:p>
            <a:pPr algn="l"/>
            <a:r>
              <a:rPr lang="nb-NO" sz="1250" dirty="0">
                <a:solidFill>
                  <a:schemeClr val="accent1"/>
                </a:solidFill>
                <a:latin typeface="+mj-lt"/>
              </a:rPr>
              <a:t>Kjølnes Ring 30,</a:t>
            </a:r>
          </a:p>
          <a:p>
            <a:pPr algn="l"/>
            <a:r>
              <a:rPr lang="nb-NO" sz="1250" dirty="0">
                <a:solidFill>
                  <a:schemeClr val="accent1"/>
                </a:solidFill>
                <a:latin typeface="+mj-lt"/>
              </a:rPr>
              <a:t>3918 Porsgrunn</a:t>
            </a:r>
          </a:p>
          <a:p>
            <a:pPr algn="l"/>
            <a:endParaRPr lang="nb-NO" sz="1250" dirty="0">
              <a:solidFill>
                <a:schemeClr val="accent1"/>
              </a:solidFill>
              <a:latin typeface="+mj-lt"/>
            </a:endParaRPr>
          </a:p>
          <a:p>
            <a:pPr algn="l"/>
            <a:r>
              <a:rPr lang="nb-NO" sz="1250" dirty="0">
                <a:solidFill>
                  <a:schemeClr val="accent1"/>
                </a:solidFill>
                <a:latin typeface="+mj-lt"/>
              </a:rPr>
              <a:t>novari.no</a:t>
            </a:r>
          </a:p>
        </p:txBody>
      </p:sp>
      <p:pic>
        <p:nvPicPr>
          <p:cNvPr id="8" name="Logo IKS">
            <a:extLst>
              <a:ext uri="{FF2B5EF4-FFF2-40B4-BE49-F238E27FC236}">
                <a16:creationId xmlns:a16="http://schemas.microsoft.com/office/drawing/2014/main" id="{53497244-27C7-16A2-EA52-001C53D8B2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228" y="5755162"/>
            <a:ext cx="1788612" cy="284014"/>
          </a:xfrm>
          <a:prstGeom prst="rect">
            <a:avLst/>
          </a:prstGeom>
        </p:spPr>
      </p:pic>
      <p:sp>
        <p:nvSpPr>
          <p:cNvPr id="7" name="Plassholder for bilde 15">
            <a:extLst>
              <a:ext uri="{FF2B5EF4-FFF2-40B4-BE49-F238E27FC236}">
                <a16:creationId xmlns:a16="http://schemas.microsoft.com/office/drawing/2014/main" id="{1837FF05-A2F0-F287-DEE3-CB00A8F6ED9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07066" y="804190"/>
            <a:ext cx="5976934" cy="5240128"/>
          </a:xfrm>
          <a:custGeom>
            <a:avLst/>
            <a:gdLst>
              <a:gd name="connsiteX0" fmla="*/ 4770250 w 5976934"/>
              <a:gd name="connsiteY0" fmla="*/ 0 h 5240128"/>
              <a:gd name="connsiteX1" fmla="*/ 5976934 w 5976934"/>
              <a:gd name="connsiteY1" fmla="*/ 0 h 5240128"/>
              <a:gd name="connsiteX2" fmla="*/ 5976934 w 5976934"/>
              <a:gd name="connsiteY2" fmla="*/ 5240128 h 5240128"/>
              <a:gd name="connsiteX3" fmla="*/ 2617204 w 5976934"/>
              <a:gd name="connsiteY3" fmla="*/ 5240128 h 5240128"/>
              <a:gd name="connsiteX4" fmla="*/ 0 w 5976934"/>
              <a:gd name="connsiteY4" fmla="*/ 2622923 h 5240128"/>
              <a:gd name="connsiteX5" fmla="*/ 2617204 w 5976934"/>
              <a:gd name="connsiteY5" fmla="*/ 5719 h 5240128"/>
              <a:gd name="connsiteX6" fmla="*/ 4770250 w 5976934"/>
              <a:gd name="connsiteY6" fmla="*/ 5719 h 524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76934" h="5240128">
                <a:moveTo>
                  <a:pt x="4770250" y="0"/>
                </a:moveTo>
                <a:lnTo>
                  <a:pt x="5976934" y="0"/>
                </a:lnTo>
                <a:lnTo>
                  <a:pt x="5976934" y="5240128"/>
                </a:lnTo>
                <a:lnTo>
                  <a:pt x="2617204" y="5240128"/>
                </a:lnTo>
                <a:cubicBezTo>
                  <a:pt x="1171737" y="5240128"/>
                  <a:pt x="0" y="4068391"/>
                  <a:pt x="0" y="2622923"/>
                </a:cubicBezTo>
                <a:cubicBezTo>
                  <a:pt x="0" y="1177456"/>
                  <a:pt x="1171737" y="5719"/>
                  <a:pt x="2617204" y="5719"/>
                </a:cubicBezTo>
                <a:lnTo>
                  <a:pt x="4770250" y="5719"/>
                </a:lnTo>
                <a:close/>
              </a:path>
            </a:pathLst>
          </a:custGeom>
          <a:solidFill>
            <a:srgbClr val="EFD8B8"/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 dirty="0"/>
              <a:t>Klikk på ikonet eller dra inn en bildefil for å legge til et bilde. </a:t>
            </a:r>
            <a:br>
              <a:rPr lang="nb-NO" noProof="0" dirty="0"/>
            </a:br>
            <a:r>
              <a:rPr lang="nb-NO" noProof="0" dirty="0"/>
              <a:t>Juster utsnittet på Bildeformat-fanen &gt; Beskjær.</a:t>
            </a:r>
          </a:p>
        </p:txBody>
      </p:sp>
    </p:spTree>
    <p:extLst>
      <p:ext uri="{BB962C8B-B14F-4D97-AF65-F5344CB8AC3E}">
        <p14:creationId xmlns:p14="http://schemas.microsoft.com/office/powerpoint/2010/main" val="2248732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C med 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E51780-9C84-630C-BFBF-90C891922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494" y="2120633"/>
            <a:ext cx="4507706" cy="2308324"/>
          </a:xfrm>
        </p:spPr>
        <p:txBody>
          <a:bodyPr anchor="t" anchorCtr="0">
            <a:noAutofit/>
          </a:bodyPr>
          <a:lstStyle>
            <a:lvl1pPr algn="l">
              <a:defRPr sz="5000" spc="-100" baseline="0">
                <a:solidFill>
                  <a:schemeClr val="accent1"/>
                </a:solidFill>
                <a:latin typeface="Brockmann" pitchFamily="50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68C8948-693B-A6F5-EEB6-029474DC21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9494" y="824705"/>
            <a:ext cx="4684714" cy="384721"/>
          </a:xfrm>
        </p:spPr>
        <p:txBody>
          <a:bodyPr lIns="10800">
            <a:noAutofit/>
          </a:bodyPr>
          <a:lstStyle>
            <a:lvl1pPr marL="0" indent="0" algn="l">
              <a:lnSpc>
                <a:spcPct val="100000"/>
              </a:lnSpc>
              <a:buNone/>
              <a:defRPr sz="125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Dato / sted / Navn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34663-0A6E-97EA-4D81-3C1F5FB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31774FF-C529-422C-B5D5-C83A8ED6FE3D}" type="datetime1">
              <a:rPr lang="nb-NO" smtClean="0"/>
              <a:t>10.12.2025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5ED4C0-BFF2-F2FA-A1B9-3F66CF4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C977A-99F0-CB54-A5A3-F8AADB7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Logo" descr="Novari logo">
            <a:extLst>
              <a:ext uri="{FF2B5EF4-FFF2-40B4-BE49-F238E27FC236}">
                <a16:creationId xmlns:a16="http://schemas.microsoft.com/office/drawing/2014/main" id="{96853129-5723-AD08-EE93-D2216DB70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228" y="5755162"/>
            <a:ext cx="1393028" cy="284014"/>
          </a:xfrm>
          <a:prstGeom prst="rect">
            <a:avLst/>
          </a:prstGeom>
        </p:spPr>
      </p:pic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EC519EB5-08DC-B134-4A1A-B48928CE8C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07066" y="804190"/>
            <a:ext cx="5976934" cy="5240128"/>
          </a:xfrm>
          <a:custGeom>
            <a:avLst/>
            <a:gdLst>
              <a:gd name="connsiteX0" fmla="*/ 4770250 w 5976934"/>
              <a:gd name="connsiteY0" fmla="*/ 0 h 5240128"/>
              <a:gd name="connsiteX1" fmla="*/ 5976934 w 5976934"/>
              <a:gd name="connsiteY1" fmla="*/ 0 h 5240128"/>
              <a:gd name="connsiteX2" fmla="*/ 5976934 w 5976934"/>
              <a:gd name="connsiteY2" fmla="*/ 5240128 h 5240128"/>
              <a:gd name="connsiteX3" fmla="*/ 2617204 w 5976934"/>
              <a:gd name="connsiteY3" fmla="*/ 5240128 h 5240128"/>
              <a:gd name="connsiteX4" fmla="*/ 0 w 5976934"/>
              <a:gd name="connsiteY4" fmla="*/ 2622923 h 5240128"/>
              <a:gd name="connsiteX5" fmla="*/ 2617204 w 5976934"/>
              <a:gd name="connsiteY5" fmla="*/ 5719 h 5240128"/>
              <a:gd name="connsiteX6" fmla="*/ 4770250 w 5976934"/>
              <a:gd name="connsiteY6" fmla="*/ 5719 h 524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76934" h="5240128">
                <a:moveTo>
                  <a:pt x="4770250" y="0"/>
                </a:moveTo>
                <a:lnTo>
                  <a:pt x="5976934" y="0"/>
                </a:lnTo>
                <a:lnTo>
                  <a:pt x="5976934" y="5240128"/>
                </a:lnTo>
                <a:lnTo>
                  <a:pt x="2617204" y="5240128"/>
                </a:lnTo>
                <a:cubicBezTo>
                  <a:pt x="1171737" y="5240128"/>
                  <a:pt x="0" y="4068391"/>
                  <a:pt x="0" y="2622923"/>
                </a:cubicBezTo>
                <a:cubicBezTo>
                  <a:pt x="0" y="1177456"/>
                  <a:pt x="1171737" y="5719"/>
                  <a:pt x="2617204" y="5719"/>
                </a:cubicBezTo>
                <a:lnTo>
                  <a:pt x="4770250" y="5719"/>
                </a:lnTo>
                <a:close/>
              </a:path>
            </a:pathLst>
          </a:custGeom>
          <a:solidFill>
            <a:srgbClr val="EFD8B8"/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 dirty="0"/>
              <a:t>Klikk på ikonet eller dra inn en bildefil for å legge til et bilde. </a:t>
            </a:r>
            <a:br>
              <a:rPr lang="nb-NO" noProof="0" dirty="0"/>
            </a:br>
            <a:r>
              <a:rPr lang="nb-NO" noProof="0" dirty="0"/>
              <a:t>Juster utsnittet på Bildeformat-fanen &gt; Beskjær.</a:t>
            </a:r>
          </a:p>
        </p:txBody>
      </p:sp>
    </p:spTree>
    <p:extLst>
      <p:ext uri="{BB962C8B-B14F-4D97-AF65-F5344CB8AC3E}">
        <p14:creationId xmlns:p14="http://schemas.microsoft.com/office/powerpoint/2010/main" val="3606114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stikktittel">
            <a:extLst>
              <a:ext uri="{FF2B5EF4-FFF2-40B4-BE49-F238E27FC236}">
                <a16:creationId xmlns:a16="http://schemas.microsoft.com/office/drawing/2014/main" id="{15A2F8A0-2293-031F-328A-6DDCD5CA02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728" y="628603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skrive en stikktittel</a:t>
            </a:r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05EFD675-3312-6318-3B9D-2E9A0C3F9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10154444" cy="384721"/>
          </a:xfrm>
        </p:spPr>
        <p:txBody>
          <a:bodyPr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CF19184-03D4-521C-7CAD-64C3E2B6F05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29494" y="2092061"/>
            <a:ext cx="4680744" cy="4061619"/>
          </a:xfrm>
        </p:spPr>
        <p:txBody>
          <a:bodyPr/>
          <a:lstStyle>
            <a:lvl1pPr>
              <a:defRPr/>
            </a:lvl1pPr>
          </a:lstStyle>
          <a:p>
            <a:pPr marL="158400" marR="0" lvl="0" indent="-158400" algn="l" defTabSz="914400" rtl="0" eaLnBrk="1" fontAlgn="ctr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Malen har flere oppsett. Velg blant dem på Hjem-fanen &gt; nedtrekksmenyen Nytt lysbilde. </a:t>
            </a:r>
            <a:br>
              <a:rPr lang="nb-NO" dirty="0"/>
            </a:br>
            <a:r>
              <a:rPr lang="nb-NO" dirty="0"/>
              <a:t>Bruk innrykksnivå 4 for mellomoverskrift. Endre nivå på Hjem-fanen &gt; Øk/reduser innrykk. Husk å endre neste avsnitt tilbake til nivå 1. </a:t>
            </a:r>
            <a:br>
              <a:rPr lang="nb-NO" dirty="0"/>
            </a:br>
            <a:r>
              <a:rPr lang="nb-NO" dirty="0"/>
              <a:t>Nivå 1-3 er punkter.</a:t>
            </a:r>
            <a:br>
              <a:rPr lang="nb-NO" dirty="0"/>
            </a:br>
            <a:r>
              <a:rPr lang="nb-NO" dirty="0"/>
              <a:t>Slå av/på punkter på Hjem-fanen. </a:t>
            </a:r>
            <a:br>
              <a:rPr lang="nb-NO" dirty="0"/>
            </a:br>
            <a:r>
              <a:rPr lang="nb-NO" dirty="0"/>
              <a:t>Lim inn med valget «Bruk måltema» eller «Bare tekst» for å ikke ta med formatering. Høyreklikk der du vil lime inn for å velge </a:t>
            </a:r>
            <a:r>
              <a:rPr lang="nb-NO" dirty="0" err="1"/>
              <a:t>innlimingsmåte</a:t>
            </a:r>
            <a:r>
              <a:rPr lang="nb-NO" dirty="0"/>
              <a:t>.</a:t>
            </a:r>
          </a:p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9474F42-5779-F460-8A59-59C2D3939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1717" y="2092061"/>
            <a:ext cx="5050790" cy="406161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F9189F2-90EA-8E91-C548-D83149ABB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2AB3-3BE9-498A-AA18-4E8BEF4D8768}" type="datetime1">
              <a:rPr lang="nb-NO" smtClean="0"/>
              <a:t>10.12.2025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60C1620-A883-B651-8150-B415FC34F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DC0A9E3-377C-16F0-9402-9273CFB90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6562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stikktittel">
            <a:extLst>
              <a:ext uri="{FF2B5EF4-FFF2-40B4-BE49-F238E27FC236}">
                <a16:creationId xmlns:a16="http://schemas.microsoft.com/office/drawing/2014/main" id="{142D01C3-EABD-FCC9-A82F-27F2F089B3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728" y="628603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skrive en stikktittel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804B83-AC2C-BB25-84B7-5419364A4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7CC4-9AB8-435D-B741-AC599CA3F2EB}" type="datetime1">
              <a:rPr lang="nb-NO" smtClean="0"/>
              <a:t>10.12.2025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B3C50FE8-24F0-98E7-C5E8-AC7D10681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009156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de stå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stikktittel">
            <a:extLst>
              <a:ext uri="{FF2B5EF4-FFF2-40B4-BE49-F238E27FC236}">
                <a16:creationId xmlns:a16="http://schemas.microsoft.com/office/drawing/2014/main" id="{DC234315-2208-AE95-0EC8-045714E434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728" y="628603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skrive en stikktittel</a:t>
            </a:r>
          </a:p>
        </p:txBody>
      </p:sp>
      <p:sp>
        <p:nvSpPr>
          <p:cNvPr id="12" name="Tittel 11">
            <a:extLst>
              <a:ext uri="{FF2B5EF4-FFF2-40B4-BE49-F238E27FC236}">
                <a16:creationId xmlns:a16="http://schemas.microsoft.com/office/drawing/2014/main" id="{83D12C3A-2AF0-5C40-7DE6-D811E088A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4680744" cy="76944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804B83-AC2C-BB25-84B7-5419364A43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9494" y="2743200"/>
            <a:ext cx="4680744" cy="32948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Bruk innrykksnivå 4 for mellomoverskrift. Endre nivå på Hjem-fanen &gt; Øk/reduser innrykk. Husk å endre neste avsnitt tilbake til nivå 1. </a:t>
            </a:r>
            <a:br>
              <a:rPr lang="nb-NO" dirty="0"/>
            </a:br>
            <a:r>
              <a:rPr lang="nb-NO" dirty="0"/>
              <a:t>Slå av/på punkter på Hjem-fanen. </a:t>
            </a:r>
          </a:p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1F3F19F3-EB1A-4AE6-CB5D-3438269CB8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48538" y="812800"/>
            <a:ext cx="3835399" cy="5228431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 dirty="0"/>
              <a:t>Klikk på ikonet eller dra inn en bildefil for å legge til et bilde. </a:t>
            </a:r>
            <a:br>
              <a:rPr lang="nb-NO" noProof="0" dirty="0"/>
            </a:br>
            <a:r>
              <a:rPr lang="nb-NO" noProof="0" dirty="0"/>
              <a:t>Juster utsnittet på Bildeformat-fanen &gt; Beskjær.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87A5A-E316-46F2-8F80-073F79625812}" type="datetime1">
              <a:rPr lang="nb-NO" smtClean="0"/>
              <a:t>10.12.2025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390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de lig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stikktittel">
            <a:extLst>
              <a:ext uri="{FF2B5EF4-FFF2-40B4-BE49-F238E27FC236}">
                <a16:creationId xmlns:a16="http://schemas.microsoft.com/office/drawing/2014/main" id="{CBCE14DC-B61D-8319-4AF9-488A703588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00" y="630000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skrive en stikktittel</a:t>
            </a:r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0F806849-66A4-92CF-4776-8D23A1EA0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4680744" cy="76944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804B83-AC2C-BB25-84B7-5419364A43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9494" y="2743200"/>
            <a:ext cx="4680744" cy="32948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Bruk innrykksnivå 4 for mellomoverskrift. Endre nivå på Hjem-fanen &gt; Øk/reduser innrykk. Husk å endre neste avsnitt tilbake til nivå 1. </a:t>
            </a:r>
            <a:br>
              <a:rPr lang="nb-NO" dirty="0"/>
            </a:br>
            <a:r>
              <a:rPr lang="nb-NO" dirty="0"/>
              <a:t>Slå av/på punkter på Hjem-fanen. </a:t>
            </a:r>
          </a:p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1F3F19F3-EB1A-4AE6-CB5D-3438269CB8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74569" y="1467905"/>
            <a:ext cx="5087937" cy="3738298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 dirty="0"/>
              <a:t>Klikk på ikonet eller dra inn en bildefil for å legge til et bilde. </a:t>
            </a:r>
            <a:br>
              <a:rPr lang="nb-NO" noProof="0" dirty="0"/>
            </a:br>
            <a:r>
              <a:rPr lang="nb-NO" noProof="0" dirty="0"/>
              <a:t>Juster utsnittet på Bildeformat-fanen &gt; Beskjær.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23414-DC26-4411-872F-B01275FEDAB6}" type="datetime1">
              <a:rPr lang="nb-NO" smtClean="0"/>
              <a:t>10.12.2025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7208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stikktittel">
            <a:extLst>
              <a:ext uri="{FF2B5EF4-FFF2-40B4-BE49-F238E27FC236}">
                <a16:creationId xmlns:a16="http://schemas.microsoft.com/office/drawing/2014/main" id="{CC61A77B-4AB2-F5E7-B45E-720959B789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00" y="630000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skrive en stikktittel</a:t>
            </a:r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A36B86C0-808C-9A75-6310-C1FAA6D24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4680744" cy="76944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804B83-AC2C-BB25-84B7-5419364A43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9494" y="2743200"/>
            <a:ext cx="4680744" cy="32948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Bruk innrykksnivå 4 for mellomoverskrift. Endre nivå på Hjem-fanen &gt; Øk/reduser innrykk. Husk å endre neste avsnitt tilbake til nivå 1. </a:t>
            </a:r>
            <a:br>
              <a:rPr lang="nb-NO" dirty="0"/>
            </a:br>
            <a:r>
              <a:rPr lang="nb-NO" dirty="0"/>
              <a:t>Slå av/på punkter på Hjem-fanen. </a:t>
            </a:r>
          </a:p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Bakgrunn">
            <a:extLst>
              <a:ext uri="{FF2B5EF4-FFF2-40B4-BE49-F238E27FC236}">
                <a16:creationId xmlns:a16="http://schemas.microsoft.com/office/drawing/2014/main" id="{0C0D122D-EAB9-FBDA-DA5E-F3CB2CD84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/>
          </a:p>
        </p:txBody>
      </p:sp>
      <p:sp>
        <p:nvSpPr>
          <p:cNvPr id="13" name="Plassholder for diagram 12">
            <a:extLst>
              <a:ext uri="{FF2B5EF4-FFF2-40B4-BE49-F238E27FC236}">
                <a16:creationId xmlns:a16="http://schemas.microsoft.com/office/drawing/2014/main" id="{93D23D4A-D64E-2C76-3608-F840BE36939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915752" y="2115344"/>
            <a:ext cx="4268186" cy="3303588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/>
              <a:t>Klikk ikonet for å legge til et diagram</a:t>
            </a:r>
            <a:endParaRPr lang="nb-NO" dirty="0"/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C7296503-CD82-6E88-47F8-97AFC6D99E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5752" y="5641975"/>
            <a:ext cx="4268186" cy="307456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accent1"/>
                </a:solidFill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legge til bildetekst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568-1C7F-4C1A-85E1-3210D465D2A7}" type="datetime1">
              <a:rPr lang="nb-NO" smtClean="0"/>
              <a:t>10.12.2025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2253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 /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stikktittel">
            <a:extLst>
              <a:ext uri="{FF2B5EF4-FFF2-40B4-BE49-F238E27FC236}">
                <a16:creationId xmlns:a16="http://schemas.microsoft.com/office/drawing/2014/main" id="{7D5DC927-95E0-4587-D841-89659D6139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00" y="630000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skrive en stikktittel</a:t>
            </a:r>
          </a:p>
        </p:txBody>
      </p:sp>
      <p:sp>
        <p:nvSpPr>
          <p:cNvPr id="10" name="Tittel 6">
            <a:extLst>
              <a:ext uri="{FF2B5EF4-FFF2-40B4-BE49-F238E27FC236}">
                <a16:creationId xmlns:a16="http://schemas.microsoft.com/office/drawing/2014/main" id="{CCB95129-D0BB-DEBD-6D87-FB2A96A1C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4680744" cy="76944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6FA2901E-EA97-0EA7-34C4-2971F615928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9494" y="2743200"/>
            <a:ext cx="4680744" cy="32948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Bruk innrykksnivå 4 for mellomoverskrift. Endre nivå på Hjem-fanen &gt; Øk/reduser innrykk. Husk å endre neste avsnitt tilbake til nivå 1. </a:t>
            </a:r>
            <a:br>
              <a:rPr lang="nb-NO" dirty="0"/>
            </a:br>
            <a:r>
              <a:rPr lang="nb-NO" dirty="0"/>
              <a:t>Slå av/på punkter på Hjem-fanen. </a:t>
            </a:r>
          </a:p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Bakgrunn">
            <a:extLst>
              <a:ext uri="{FF2B5EF4-FFF2-40B4-BE49-F238E27FC236}">
                <a16:creationId xmlns:a16="http://schemas.microsoft.com/office/drawing/2014/main" id="{0C0D122D-EAB9-FBDA-DA5E-F3CB2CD84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/>
          </a:p>
        </p:txBody>
      </p:sp>
      <p:sp>
        <p:nvSpPr>
          <p:cNvPr id="12" name="Plassholder for innhold 11">
            <a:extLst>
              <a:ext uri="{FF2B5EF4-FFF2-40B4-BE49-F238E27FC236}">
                <a16:creationId xmlns:a16="http://schemas.microsoft.com/office/drawing/2014/main" id="{7545EDA6-1C04-1340-204F-A03868A7696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481763" y="2115344"/>
            <a:ext cx="5201444" cy="2618346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dirty="0"/>
              <a:t>Klikk på et ikon for å legge til en tabell eller en graf</a:t>
            </a:r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C7296503-CD82-6E88-47F8-97AFC6D99E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1762" y="4904908"/>
            <a:ext cx="4266599" cy="307456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legge til bildetekst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0AED5-109E-4623-AAED-745787A57DEC}" type="datetime1">
              <a:rPr lang="nb-NO" smtClean="0"/>
              <a:t>10.12.2025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3223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olsToo_Slide" descr="ToolsToo_Slide">
            <a:extLst>
              <a:ext uri="{FF2B5EF4-FFF2-40B4-BE49-F238E27FC236}">
                <a16:creationId xmlns:a16="http://schemas.microsoft.com/office/drawing/2014/main" id="{E5F952EC-FDB5-F7A6-F33B-4D1A4639105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B7D64C1-85CD-7C67-0948-3FF0CDB34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10154444" cy="76944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C49E59-D3F7-2BEB-91C8-C723726A9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9494" y="2744788"/>
            <a:ext cx="10154444" cy="32948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BB5651-E3BC-2F1B-F6E9-850B8CEE92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17566" y="6348715"/>
            <a:ext cx="1220688" cy="1538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 fontAlgn="ctr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fld id="{05D76435-751D-42DF-A8C1-42355B8279CF}" type="datetime1">
              <a:rPr lang="nb-NO" smtClean="0"/>
              <a:t>10.12.2025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F26BCF2-BF13-78A8-38A6-6FE7B032C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62350" y="6348715"/>
            <a:ext cx="5067300" cy="1538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77FA799-8EE6-52E9-3D45-86CA6A6A2A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2460" y="6348715"/>
            <a:ext cx="391477" cy="1538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accent1"/>
                </a:solidFill>
                <a:latin typeface="Inter Medium" panose="02000603000000020004" pitchFamily="2" charset="0"/>
                <a:ea typeface="Inter Medium" panose="02000603000000020004" pitchFamily="2" charset="0"/>
                <a:cs typeface="Inter Medium" panose="02000603000000020004" pitchFamily="2" charset="0"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82BD807B-F445-55C1-53A2-E0144038F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32363" y="6364781"/>
            <a:ext cx="558200" cy="113808"/>
          </a:xfrm>
          <a:prstGeom prst="rect">
            <a:avLst/>
          </a:prstGeom>
        </p:spPr>
      </p:pic>
      <p:sp>
        <p:nvSpPr>
          <p:cNvPr id="7" name="FontEmbed">
            <a:extLst>
              <a:ext uri="{FF2B5EF4-FFF2-40B4-BE49-F238E27FC236}">
                <a16:creationId xmlns:a16="http://schemas.microsoft.com/office/drawing/2014/main" id="{D4329A7F-131B-ABEB-EF2C-D071C6E8BA96}"/>
              </a:ext>
            </a:extLst>
          </p:cNvPr>
          <p:cNvSpPr txBox="1"/>
          <p:nvPr userDrawn="1"/>
        </p:nvSpPr>
        <p:spPr>
          <a:xfrm>
            <a:off x="12267398" y="110691"/>
            <a:ext cx="1578543" cy="76944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chemeClr val="accent1"/>
                </a:solidFill>
              </a:rPr>
              <a:t>Inter Regular</a:t>
            </a:r>
          </a:p>
          <a:p>
            <a:pPr algn="l"/>
            <a:r>
              <a:rPr lang="en-US" sz="1000" b="0" dirty="0">
                <a:solidFill>
                  <a:schemeClr val="accent1"/>
                </a:solidFill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Inter </a:t>
            </a:r>
            <a:r>
              <a:rPr lang="en-US" sz="1000" b="0" dirty="0" err="1">
                <a:solidFill>
                  <a:schemeClr val="accent1"/>
                </a:solidFill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SemiBold</a:t>
            </a:r>
            <a:endParaRPr lang="en-US" sz="1000" b="0" dirty="0">
              <a:solidFill>
                <a:schemeClr val="accent1"/>
              </a:solidFill>
              <a:latin typeface="Inter SemiBold" panose="02000703000000020004" pitchFamily="2" charset="0"/>
              <a:ea typeface="Inter SemiBold" panose="02000703000000020004" pitchFamily="2" charset="0"/>
              <a:cs typeface="Inter SemiBold" panose="02000703000000020004" pitchFamily="2" charset="0"/>
            </a:endParaRPr>
          </a:p>
          <a:p>
            <a:pPr algn="l"/>
            <a:r>
              <a:rPr lang="en-US" sz="1000" i="1" dirty="0">
                <a:solidFill>
                  <a:schemeClr val="accent1"/>
                </a:solidFill>
              </a:rPr>
              <a:t>Inter Italic</a:t>
            </a:r>
          </a:p>
          <a:p>
            <a:pPr algn="l"/>
            <a:r>
              <a:rPr lang="en-US" sz="1000" dirty="0">
                <a:solidFill>
                  <a:schemeClr val="accent1"/>
                </a:solidFill>
                <a:latin typeface="Inter Medium" panose="02000603000000020004" pitchFamily="2" charset="0"/>
                <a:ea typeface="Inter Medium" panose="02000603000000020004" pitchFamily="2" charset="0"/>
                <a:cs typeface="Inter Medium" panose="02000603000000020004" pitchFamily="2" charset="0"/>
              </a:rPr>
              <a:t>Inter Medium</a:t>
            </a:r>
          </a:p>
          <a:p>
            <a:pPr algn="l"/>
            <a:r>
              <a:rPr lang="en-US" sz="1000" dirty="0">
                <a:solidFill>
                  <a:schemeClr val="accent1"/>
                </a:solidFill>
                <a:latin typeface="Brockmann" pitchFamily="50" charset="0"/>
              </a:rPr>
              <a:t>Brockmann	</a:t>
            </a:r>
            <a:endParaRPr lang="nb-NO" sz="1000" dirty="0" err="1">
              <a:solidFill>
                <a:schemeClr val="accent1"/>
              </a:solidFill>
              <a:latin typeface="Brockmann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36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49" r:id="rId2"/>
    <p:sldLayoutId id="2147483677" r:id="rId3"/>
    <p:sldLayoutId id="2147483652" r:id="rId4"/>
    <p:sldLayoutId id="2147483650" r:id="rId5"/>
    <p:sldLayoutId id="2147483657" r:id="rId6"/>
    <p:sldLayoutId id="2147483658" r:id="rId7"/>
    <p:sldLayoutId id="2147483660" r:id="rId8"/>
    <p:sldLayoutId id="2147483661" r:id="rId9"/>
    <p:sldLayoutId id="2147483662" r:id="rId10"/>
    <p:sldLayoutId id="2147483663" r:id="rId11"/>
    <p:sldLayoutId id="2147483666" r:id="rId12"/>
    <p:sldLayoutId id="2147483651" r:id="rId13"/>
    <p:sldLayoutId id="2147483659" r:id="rId14"/>
    <p:sldLayoutId id="2147483668" r:id="rId15"/>
    <p:sldLayoutId id="2147483671" r:id="rId16"/>
    <p:sldLayoutId id="2147483672" r:id="rId17"/>
    <p:sldLayoutId id="2147483678" r:id="rId18"/>
    <p:sldLayoutId id="2147483675" r:id="rId19"/>
    <p:sldLayoutId id="2147483679" r:id="rId20"/>
  </p:sldLayoutIdLst>
  <p:hf hdr="0" ftr="0" dt="0"/>
  <p:txStyles>
    <p:titleStyle>
      <a:lvl1pPr algn="l" defTabSz="914400" rtl="0" eaLnBrk="1" fontAlgn="ctr" latinLnBrk="0" hangingPunct="1">
        <a:lnSpc>
          <a:spcPct val="100000"/>
        </a:lnSpc>
        <a:spcBef>
          <a:spcPct val="0"/>
        </a:spcBef>
        <a:buNone/>
        <a:defRPr sz="25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58400" indent="-158400" algn="l" defTabSz="914400" rtl="0" eaLnBrk="1" fontAlgn="ctr" latinLnBrk="0" hangingPunct="1">
        <a:lnSpc>
          <a:spcPct val="111000"/>
        </a:lnSpc>
        <a:spcBef>
          <a:spcPts val="0"/>
        </a:spcBef>
        <a:buSzPct val="12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16800" indent="-157957" algn="l" defTabSz="914400" rtl="0" eaLnBrk="1" fontAlgn="ctr" latinLnBrk="0" hangingPunct="1">
        <a:lnSpc>
          <a:spcPct val="111000"/>
        </a:lnSpc>
        <a:spcBef>
          <a:spcPts val="0"/>
        </a:spcBef>
        <a:buFont typeface="Inter" panose="02000503000000020004" pitchFamily="2" charset="0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475200" indent="-158400" algn="l" defTabSz="914400" rtl="0" eaLnBrk="1" fontAlgn="ctr" latinLnBrk="0" hangingPunct="1">
        <a:lnSpc>
          <a:spcPct val="111000"/>
        </a:lnSpc>
        <a:spcBef>
          <a:spcPts val="0"/>
        </a:spcBef>
        <a:buSzPct val="80000"/>
        <a:buFont typeface="Courier New" panose="02070309020205020404" pitchFamily="49" charset="0"/>
        <a:buChar char="o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fontAlgn="ctr" latinLnBrk="0" hangingPunct="1">
        <a:lnSpc>
          <a:spcPct val="111000"/>
        </a:lnSpc>
        <a:spcBef>
          <a:spcPts val="1000"/>
        </a:spcBef>
        <a:spcAft>
          <a:spcPts val="900"/>
        </a:spcAft>
        <a:buFont typeface="Arial" panose="020B0604020202020204" pitchFamily="34" charset="0"/>
        <a:buNone/>
        <a:defRPr sz="1750" kern="1200">
          <a:solidFill>
            <a:schemeClr val="accent1"/>
          </a:solidFill>
          <a:latin typeface="Inter Medium" panose="02000503000000020004" pitchFamily="2" charset="0"/>
          <a:ea typeface="Inter Medium" panose="02000503000000020004" pitchFamily="2" charset="0"/>
          <a:cs typeface="+mn-cs"/>
        </a:defRPr>
      </a:lvl4pPr>
      <a:lvl5pPr marL="0" indent="0" algn="l" defTabSz="914400" rtl="0" eaLnBrk="1" fontAlgn="ctr" latinLnBrk="0" hangingPunct="1">
        <a:lnSpc>
          <a:spcPct val="111000"/>
        </a:lnSpc>
        <a:spcBef>
          <a:spcPts val="0"/>
        </a:spcBef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fontAlgn="ctr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fontAlgn="ctr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fontAlgn="ctr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fontAlgn="ctr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1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0" userDrawn="1">
          <p15:clr>
            <a:srgbClr val="9FCC3B"/>
          </p15:clr>
        </p15:guide>
        <p15:guide id="4" pos="649" userDrawn="1">
          <p15:clr>
            <a:srgbClr val="F26B43"/>
          </p15:clr>
        </p15:guide>
        <p15:guide id="5" pos="2244" userDrawn="1">
          <p15:clr>
            <a:srgbClr val="F26B43"/>
          </p15:clr>
        </p15:guide>
        <p15:guide id="6" pos="3597" userDrawn="1">
          <p15:clr>
            <a:srgbClr val="F26B43"/>
          </p15:clr>
        </p15:guide>
        <p15:guide id="7" pos="4083" userDrawn="1">
          <p15:clr>
            <a:srgbClr val="F26B43"/>
          </p15:clr>
        </p15:guide>
        <p15:guide id="8" pos="7045" userDrawn="1">
          <p15:clr>
            <a:srgbClr val="F26B43"/>
          </p15:clr>
        </p15:guide>
        <p15:guide id="9" orient="horz" pos="2153" userDrawn="1">
          <p15:clr>
            <a:srgbClr val="F26B43"/>
          </p15:clr>
        </p15:guide>
        <p15:guide id="10" orient="horz" pos="923" userDrawn="1">
          <p15:clr>
            <a:srgbClr val="F26B43"/>
          </p15:clr>
        </p15:guide>
        <p15:guide id="11" orient="horz" pos="1333" userDrawn="1">
          <p15:clr>
            <a:srgbClr val="F26B43"/>
          </p15:clr>
        </p15:guide>
        <p15:guide id="12" orient="horz" pos="1743" userDrawn="1">
          <p15:clr>
            <a:srgbClr val="F26B43"/>
          </p15:clr>
        </p15:guide>
        <p15:guide id="13" orient="horz" pos="2570" userDrawn="1">
          <p15:clr>
            <a:srgbClr val="F26B43"/>
          </p15:clr>
        </p15:guide>
        <p15:guide id="14" orient="horz" pos="2980" userDrawn="1">
          <p15:clr>
            <a:srgbClr val="F26B43"/>
          </p15:clr>
        </p15:guide>
        <p15:guide id="15" orient="horz" pos="3390" userDrawn="1">
          <p15:clr>
            <a:srgbClr val="F26B43"/>
          </p15:clr>
        </p15:guide>
        <p15:guide id="16" orient="horz" pos="3806" userDrawn="1">
          <p15:clr>
            <a:srgbClr val="F26B43"/>
          </p15:clr>
        </p15:guide>
        <p15:guide id="17" orient="horz" pos="4080" userDrawn="1">
          <p15:clr>
            <a:srgbClr val="9FCC3B"/>
          </p15:clr>
        </p15:guide>
        <p15:guide id="18" orient="horz" pos="240" userDrawn="1">
          <p15:clr>
            <a:srgbClr val="9FCC3B"/>
          </p15:clr>
        </p15:guide>
        <p15:guide id="19" pos="7360" userDrawn="1">
          <p15:clr>
            <a:srgbClr val="9FCC3B"/>
          </p15:clr>
        </p15:guide>
        <p15:guide id="20" pos="545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ovari.no/prosjekter/informasjonsmodell-versjon-4-0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F6E98DDF-52CB-395C-FA18-030EEA07B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493" y="2120633"/>
            <a:ext cx="8804619" cy="1846659"/>
          </a:xfrm>
        </p:spPr>
        <p:txBody>
          <a:bodyPr/>
          <a:lstStyle/>
          <a:p>
            <a:r>
              <a:rPr lang="nb-NO" sz="4000" dirty="0"/>
              <a:t>Statusmøte </a:t>
            </a:r>
            <a:br>
              <a:rPr lang="nb-NO" sz="4000" dirty="0"/>
            </a:br>
            <a:r>
              <a:rPr lang="nb-NO" sz="4000" dirty="0"/>
              <a:t>Informasjonsmodell v.4. </a:t>
            </a:r>
          </a:p>
        </p:txBody>
      </p:sp>
      <p:sp>
        <p:nvSpPr>
          <p:cNvPr id="7" name="Undertittel 6">
            <a:extLst>
              <a:ext uri="{FF2B5EF4-FFF2-40B4-BE49-F238E27FC236}">
                <a16:creationId xmlns:a16="http://schemas.microsoft.com/office/drawing/2014/main" id="{4A46942D-7CC9-445F-1DAE-8529D705DC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8984" y="824705"/>
            <a:ext cx="4684714" cy="384721"/>
          </a:xfrm>
        </p:spPr>
        <p:txBody>
          <a:bodyPr/>
          <a:lstStyle/>
          <a:p>
            <a:r>
              <a:rPr lang="nb-NO" dirty="0"/>
              <a:t>11.12.25/Teams</a:t>
            </a:r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E096D3B8-A2D2-D945-F276-AF1F38E5F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7606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FC7C91-5A41-1CF3-8286-5D6B623C3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494" y="1976629"/>
            <a:ext cx="4507706" cy="2895250"/>
          </a:xfrm>
        </p:spPr>
        <p:txBody>
          <a:bodyPr/>
          <a:lstStyle/>
          <a:p>
            <a:br>
              <a:rPr lang="nb-NO" sz="2800" dirty="0"/>
            </a:br>
            <a:r>
              <a:rPr lang="nb-NO" sz="2400" dirty="0"/>
              <a:t>1. </a:t>
            </a:r>
            <a:r>
              <a:rPr lang="nb-NO" sz="2400" dirty="0">
                <a:latin typeface="Brockmann"/>
              </a:rPr>
              <a:t>Status fra </a:t>
            </a:r>
            <a:r>
              <a:rPr lang="nb-NO" sz="2400" dirty="0" err="1">
                <a:latin typeface="Brockmann"/>
              </a:rPr>
              <a:t>Novari</a:t>
            </a:r>
            <a:br>
              <a:rPr lang="nb-NO" sz="2400" dirty="0"/>
            </a:br>
            <a:r>
              <a:rPr lang="nb-NO" sz="2400" dirty="0"/>
              <a:t>2.</a:t>
            </a:r>
            <a:r>
              <a:rPr lang="nb-NO" sz="2400" dirty="0">
                <a:latin typeface="Brockmann"/>
              </a:rPr>
              <a:t>Status fra fylkene</a:t>
            </a:r>
            <a:br>
              <a:rPr lang="nb-NO" sz="2400" dirty="0">
                <a:latin typeface="Brockmann"/>
              </a:rPr>
            </a:br>
            <a:r>
              <a:rPr lang="nb-NO" sz="2400" dirty="0">
                <a:latin typeface="Brockmann"/>
              </a:rPr>
              <a:t>4. Eventuelt</a:t>
            </a:r>
            <a:br>
              <a:rPr lang="nb-NO" sz="2800" dirty="0"/>
            </a:br>
            <a:endParaRPr lang="nb-NO" sz="2800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C987CC8-815A-044A-CA63-D8BBE41B11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sz="3200" dirty="0"/>
              <a:t>Agenda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77A98D9-F5A9-3209-A051-AAA3415BE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2</a:t>
            </a:fld>
            <a:endParaRPr lang="nb-NO"/>
          </a:p>
        </p:txBody>
      </p:sp>
      <p:pic>
        <p:nvPicPr>
          <p:cNvPr id="7" name="Plassholder for bilde 6" descr="Et bilde som inneholder tekst, kart&#10;&#10;KI-generert innhold kan være feil.">
            <a:extLst>
              <a:ext uri="{FF2B5EF4-FFF2-40B4-BE49-F238E27FC236}">
                <a16:creationId xmlns:a16="http://schemas.microsoft.com/office/drawing/2014/main" id="{73224A6B-C5DD-06DF-508A-72A9E40A064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1" r="122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419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4347A8DB-28E7-EB4B-FF93-BF3090E28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621" y="1467905"/>
            <a:ext cx="4680744" cy="769442"/>
          </a:xfrm>
        </p:spPr>
        <p:txBody>
          <a:bodyPr/>
          <a:lstStyle/>
          <a:p>
            <a:r>
              <a:rPr lang="nb-NO" dirty="0"/>
              <a:t>Aksjoner fra forrige møte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9206A89-EAA8-2845-147D-3D0F1B5A3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133" y="2237347"/>
            <a:ext cx="4680744" cy="3294856"/>
          </a:xfrm>
        </p:spPr>
        <p:txBody>
          <a:bodyPr/>
          <a:lstStyle/>
          <a:p>
            <a:r>
              <a:rPr lang="nb-NO" sz="1600" dirty="0"/>
              <a:t>Maria setter opp et eget møte før testperioden starter 20 januar</a:t>
            </a:r>
            <a:br>
              <a:rPr lang="nb-NO" sz="1600" dirty="0"/>
            </a:br>
            <a:endParaRPr lang="nb-NO" sz="1600" dirty="0"/>
          </a:p>
          <a:p>
            <a:r>
              <a:rPr lang="nb-NO" sz="1600" dirty="0"/>
              <a:t>Det er ønskelig at </a:t>
            </a:r>
            <a:r>
              <a:rPr lang="nb-NO" sz="1600" dirty="0" err="1"/>
              <a:t>Novari</a:t>
            </a:r>
            <a:r>
              <a:rPr lang="nb-NO" sz="1600" dirty="0"/>
              <a:t> tar kontakt med leverandøren til Feide, Sikt for å informere om omleggingen. </a:t>
            </a:r>
          </a:p>
          <a:p>
            <a:pPr marL="0" indent="0">
              <a:buNone/>
            </a:pPr>
            <a:endParaRPr lang="nb-NO" sz="1600" dirty="0"/>
          </a:p>
          <a:p>
            <a:r>
              <a:rPr lang="nb-NO" sz="1600" dirty="0"/>
              <a:t>Det jobbes videre med å få på plass alle kontaktpersoner innen Oslo kommune </a:t>
            </a:r>
            <a:r>
              <a:rPr lang="nb-NO" sz="1600" dirty="0" err="1"/>
              <a:t>sværen</a:t>
            </a:r>
            <a:r>
              <a:rPr lang="nb-NO" dirty="0"/>
              <a:t>. 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DE57C45-72AE-7845-C27A-7D6355A22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3</a:t>
            </a:fld>
            <a:endParaRPr lang="nb-NO"/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DEE24401-6723-4655-00C9-8017548BE1E9}"/>
              </a:ext>
            </a:extLst>
          </p:cNvPr>
          <p:cNvSpPr txBox="1">
            <a:spLocks/>
          </p:cNvSpPr>
          <p:nvPr/>
        </p:nvSpPr>
        <p:spPr>
          <a:xfrm>
            <a:off x="6693637" y="2237347"/>
            <a:ext cx="4680744" cy="32948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58400" indent="-158400" algn="l" defTabSz="914400" rtl="0" eaLnBrk="1" fontAlgn="ctr" latinLnBrk="0" hangingPunct="1">
              <a:lnSpc>
                <a:spcPct val="111000"/>
              </a:lnSpc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6800" indent="-157957" algn="l" defTabSz="914400" rtl="0" eaLnBrk="1" fontAlgn="ctr" latinLnBrk="0" hangingPunct="1">
              <a:lnSpc>
                <a:spcPct val="111000"/>
              </a:lnSpc>
              <a:spcBef>
                <a:spcPts val="0"/>
              </a:spcBef>
              <a:buFont typeface="Inter" panose="02000503000000020004" pitchFamily="2" charset="0"/>
              <a:buChar char="-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75200" indent="-158400" algn="l" defTabSz="914400" rtl="0" eaLnBrk="1" fontAlgn="ctr" latinLnBrk="0" hangingPunct="1">
              <a:lnSpc>
                <a:spcPct val="111000"/>
              </a:lnSpc>
              <a:spcBef>
                <a:spcPts val="0"/>
              </a:spcBef>
              <a:buSzPct val="80000"/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fontAlgn="ctr" latinLnBrk="0" hangingPunct="1">
              <a:lnSpc>
                <a:spcPct val="111000"/>
              </a:lnSpc>
              <a:spcBef>
                <a:spcPts val="1000"/>
              </a:spcBef>
              <a:spcAft>
                <a:spcPts val="900"/>
              </a:spcAft>
              <a:buFont typeface="Arial" panose="020B0604020202020204" pitchFamily="34" charset="0"/>
              <a:buNone/>
              <a:defRPr sz="1750" kern="120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+mn-cs"/>
              </a:defRPr>
            </a:lvl4pPr>
            <a:lvl5pPr marL="0" indent="0" algn="l" defTabSz="914400" rtl="0" eaLnBrk="1" fontAlgn="ctr" latinLnBrk="0" hangingPunct="1">
              <a:lnSpc>
                <a:spcPct val="111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600" dirty="0"/>
              <a:t>Det er satt opp et møte 15 januar 2026 </a:t>
            </a:r>
            <a:r>
              <a:rPr lang="nb-NO" sz="1600" dirty="0" err="1"/>
              <a:t>kl</a:t>
            </a:r>
            <a:r>
              <a:rPr lang="nb-NO" sz="1600" dirty="0"/>
              <a:t> 10</a:t>
            </a:r>
            <a:br>
              <a:rPr lang="nb-NO" sz="1600" dirty="0"/>
            </a:br>
            <a:endParaRPr lang="nb-NO" sz="1600" dirty="0"/>
          </a:p>
          <a:p>
            <a:endParaRPr lang="nb-NO" sz="1600" dirty="0"/>
          </a:p>
          <a:p>
            <a:r>
              <a:rPr lang="nb-NO" sz="1600" dirty="0"/>
              <a:t>Maria har vært i kontakt med Hildegunn Vada og Sigrid Lian hos Sikt. De kan ikke se noen dirkete konsekvens av dette for Feide p.t. </a:t>
            </a:r>
          </a:p>
          <a:p>
            <a:pPr marL="0" indent="0">
              <a:buNone/>
            </a:pPr>
            <a:endParaRPr lang="nb-NO" sz="1600" dirty="0"/>
          </a:p>
          <a:p>
            <a:r>
              <a:rPr lang="nb-NO" sz="1600" dirty="0"/>
              <a:t>Status fra Kent Inge. </a:t>
            </a:r>
          </a:p>
        </p:txBody>
      </p:sp>
    </p:spTree>
    <p:extLst>
      <p:ext uri="{BB962C8B-B14F-4D97-AF65-F5344CB8AC3E}">
        <p14:creationId xmlns:p14="http://schemas.microsoft.com/office/powerpoint/2010/main" val="231009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7344F74D-32A8-0E04-160E-996DB795B3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3200" y="630000"/>
            <a:ext cx="2989601" cy="245373"/>
          </a:xfrm>
        </p:spPr>
        <p:txBody>
          <a:bodyPr/>
          <a:lstStyle/>
          <a:p>
            <a:r>
              <a:rPr lang="nb-NO" dirty="0"/>
              <a:t>Spørsmål fra Kai Henrik Jordalen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7A029518-CD9A-10BE-1840-04BE15C0E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519" y="1414055"/>
            <a:ext cx="4680744" cy="769442"/>
          </a:xfrm>
        </p:spPr>
        <p:txBody>
          <a:bodyPr/>
          <a:lstStyle/>
          <a:p>
            <a:r>
              <a:rPr lang="nn-NO" dirty="0"/>
              <a:t>Risiko nedetid HRM / VIS </a:t>
            </a:r>
            <a:br>
              <a:rPr lang="nn-NO" dirty="0"/>
            </a:br>
            <a:r>
              <a:rPr lang="nn-NO" dirty="0"/>
              <a:t>10-13. mars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148DCF9-EAB5-3FD7-EF41-0CD6B3E0F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519" y="2722180"/>
            <a:ext cx="4680744" cy="3294856"/>
          </a:xfrm>
        </p:spPr>
        <p:txBody>
          <a:bodyPr/>
          <a:lstStyle/>
          <a:p>
            <a:r>
              <a:rPr lang="nb-NO" sz="1600" dirty="0"/>
              <a:t>Kan Visma på nasjonalt/fylke-nivå fjerne tilgangen til å sende (godkjenne) variabel lønn og fravær i perioden med vedlikehold?</a:t>
            </a:r>
            <a:br>
              <a:rPr lang="nb-NO" sz="1600" dirty="0"/>
            </a:br>
            <a:endParaRPr lang="nb-NO" sz="1600" dirty="0"/>
          </a:p>
          <a:p>
            <a:endParaRPr lang="nb-NO" sz="1600" dirty="0"/>
          </a:p>
          <a:p>
            <a:pPr lvl="1"/>
            <a:r>
              <a:rPr lang="nb-NO" sz="1600" dirty="0"/>
              <a:t>Alternativt, kan Visma kjøre ryddescript etter den 13 mars for å tvinge re-sending av alle transaksjoner som ligger med feil i VIS?</a:t>
            </a:r>
            <a:endParaRPr lang="nb-NO" sz="1800" dirty="0"/>
          </a:p>
          <a:p>
            <a:endParaRPr lang="nb-NO" sz="1800" dirty="0"/>
          </a:p>
          <a:p>
            <a:endParaRPr lang="nb-NO" sz="1800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8F0F31A-038F-5B80-E91F-A6590D600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4</a:t>
            </a:fld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2696E171-4863-2283-C7CE-39E89B479143}"/>
              </a:ext>
            </a:extLst>
          </p:cNvPr>
          <p:cNvSpPr txBox="1"/>
          <p:nvPr/>
        </p:nvSpPr>
        <p:spPr>
          <a:xfrm>
            <a:off x="6604054" y="2507560"/>
            <a:ext cx="4579883" cy="397031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z="1600" dirty="0">
                <a:solidFill>
                  <a:srgbClr val="00B050"/>
                </a:solidFill>
              </a:rPr>
              <a:t>Svar: </a:t>
            </a:r>
            <a:br>
              <a:rPr lang="nb-NO" sz="1600" dirty="0"/>
            </a:br>
            <a:r>
              <a:rPr lang="nb-NO" sz="1600" dirty="0"/>
              <a:t>Fylkene kan gjøre dette selv ved å fjerne tilgangene til å sende (godkjenne) variabel lønn. (Visma </a:t>
            </a:r>
            <a:r>
              <a:rPr lang="nb-NO" sz="1600" dirty="0" err="1"/>
              <a:t>Inschool</a:t>
            </a:r>
            <a:r>
              <a:rPr lang="nb-NO" sz="1600" dirty="0"/>
              <a:t> skal dobbeltsjekke dette for sikkerhetsskyld) </a:t>
            </a:r>
          </a:p>
          <a:p>
            <a:br>
              <a:rPr lang="nb-NO" sz="1600" dirty="0"/>
            </a:br>
            <a:br>
              <a:rPr lang="nb-NO" sz="1600" dirty="0"/>
            </a:br>
            <a:r>
              <a:rPr lang="nb-NO" sz="1600" dirty="0"/>
              <a:t>- Dette vil være mulig, men om nødvendig så bør det meldes inn til support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 </a:t>
            </a:r>
          </a:p>
          <a:p>
            <a:pPr lvl="0"/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2605218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FFE1E40A-62B6-977C-B5B4-7B5D6AFD65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3728" y="628603"/>
            <a:ext cx="2811667" cy="245373"/>
          </a:xfrm>
        </p:spPr>
        <p:txBody>
          <a:bodyPr/>
          <a:lstStyle/>
          <a:p>
            <a:r>
              <a:rPr lang="nb-NO" dirty="0"/>
              <a:t>Informasjon fra Visma </a:t>
            </a:r>
            <a:r>
              <a:rPr lang="nb-NO" dirty="0" err="1"/>
              <a:t>InSchool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B9CF4D2-BFE7-561E-9880-A9FBAC643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494" y="2237346"/>
            <a:ext cx="10154444" cy="4265257"/>
          </a:xfrm>
        </p:spPr>
        <p:txBody>
          <a:bodyPr/>
          <a:lstStyle/>
          <a:p>
            <a:r>
              <a:rPr lang="nb-NO" sz="1800" dirty="0"/>
              <a:t>Elevnummer blir en global/personbasert verdi (erstatter skole-spesifikk verdi).</a:t>
            </a:r>
          </a:p>
          <a:p>
            <a:r>
              <a:rPr lang="nb-NO" sz="1800" dirty="0"/>
              <a:t>Endringen er allerede aktivert for Akershus, Buskerud og Østfold. </a:t>
            </a:r>
          </a:p>
          <a:p>
            <a:endParaRPr lang="nb-NO" sz="1800" dirty="0"/>
          </a:p>
          <a:p>
            <a:r>
              <a:rPr lang="nb-NO" sz="1800" dirty="0"/>
              <a:t>Fylker kan bestille tidlig overgang før 10. mars; ellers gjennomføres endringen for alle denne datoen.</a:t>
            </a:r>
          </a:p>
          <a:p>
            <a:r>
              <a:rPr lang="nb-NO" sz="1800" dirty="0"/>
              <a:t>Ingen spesielle forberedelser kreves; kun oppmerksomhet rundt nedetid og dataproduksjon, FINT kan ikke motta data når systemet tas ned under endringen..</a:t>
            </a:r>
          </a:p>
          <a:p>
            <a:endParaRPr lang="nb-NO" sz="1800" dirty="0"/>
          </a:p>
          <a:p>
            <a:r>
              <a:rPr lang="nb-NO" sz="1800" dirty="0"/>
              <a:t>Implementering i </a:t>
            </a:r>
            <a:r>
              <a:rPr lang="nb-NO" sz="1800" dirty="0" err="1"/>
              <a:t>Core</a:t>
            </a:r>
            <a:r>
              <a:rPr lang="nb-NO" sz="1800" dirty="0"/>
              <a:t> 1 Beta:</a:t>
            </a:r>
            <a:br>
              <a:rPr lang="nb-NO" sz="1800" dirty="0"/>
            </a:br>
            <a:r>
              <a:rPr lang="nb-NO" sz="1800" dirty="0"/>
              <a:t>Ønskes endringen (endre elevnummer til å matche </a:t>
            </a:r>
            <a:r>
              <a:rPr lang="nb-NO" sz="1800" dirty="0" err="1"/>
              <a:t>immutableuserID</a:t>
            </a:r>
            <a:r>
              <a:rPr lang="nb-NO" sz="1800" dirty="0"/>
              <a:t>) også her, kan fylkene be om å få utført dette kostnadsfritt. Det samme for ITM</a:t>
            </a:r>
          </a:p>
          <a:p>
            <a:endParaRPr lang="nb-NO" sz="1800" dirty="0"/>
          </a:p>
          <a:p>
            <a:r>
              <a:rPr lang="nb-NO" sz="1800" dirty="0" err="1"/>
              <a:t>Zendesk</a:t>
            </a:r>
            <a:r>
              <a:rPr lang="nb-NO" sz="1800" dirty="0"/>
              <a:t>-dokumentasjon oppdateres når utviklingsavdelingen har verifisert overførte data.</a:t>
            </a:r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96B25B1-DD9B-4A35-DC4C-E88BA627C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5</a:t>
            </a:fld>
            <a:endParaRPr lang="nb-NO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4FFFC664-AF45-11CC-194F-B0E67CAA2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Endring av Elevnummer ved overgang til </a:t>
            </a:r>
            <a:r>
              <a:rPr lang="nb-NO" dirty="0" err="1"/>
              <a:t>Core</a:t>
            </a:r>
            <a:r>
              <a:rPr lang="nb-NO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17061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80A1D3D1-507A-2251-71FA-D6C25786D9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6E7E034E-ED36-86A3-2E88-7E5B8B83B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491" y="1467905"/>
            <a:ext cx="4680744" cy="769442"/>
          </a:xfrm>
        </p:spPr>
        <p:txBody>
          <a:bodyPr/>
          <a:lstStyle/>
          <a:p>
            <a:r>
              <a:rPr lang="nb-NO" dirty="0"/>
              <a:t>Ny prosjektside på novari.no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84FA9BF-8E56-5410-4B56-C06D4BF77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491" y="2237347"/>
            <a:ext cx="4680744" cy="3837632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Formål: </a:t>
            </a:r>
          </a:p>
          <a:p>
            <a:r>
              <a:rPr lang="nb-NO" dirty="0"/>
              <a:t>Oppdatert informasjon om omleggingen </a:t>
            </a:r>
          </a:p>
          <a:p>
            <a:r>
              <a:rPr lang="nb-NO" dirty="0"/>
              <a:t>Deling av dokumentasjon, presentasjoner m.m.</a:t>
            </a:r>
          </a:p>
          <a:p>
            <a:endParaRPr lang="nb-NO" dirty="0"/>
          </a:p>
          <a:p>
            <a:r>
              <a:rPr lang="nb-NO" dirty="0"/>
              <a:t>Målet er at dette skal vøre den primære informasjonskilden for fylkene i omleggingen, i tillegg til dette møtefora</a:t>
            </a:r>
          </a:p>
          <a:p>
            <a:endParaRPr lang="nb-NO" dirty="0"/>
          </a:p>
          <a:p>
            <a:r>
              <a:rPr lang="nb-NO" dirty="0" err="1"/>
              <a:t>Novari</a:t>
            </a:r>
            <a:r>
              <a:rPr lang="nb-NO" dirty="0"/>
              <a:t> vil i perioden mellom 20 januar og 10 -14 mars, aktivt oppdater denne siden. </a:t>
            </a:r>
          </a:p>
          <a:p>
            <a:endParaRPr lang="nb-NO" dirty="0"/>
          </a:p>
          <a:p>
            <a:r>
              <a:rPr lang="nb-NO" dirty="0"/>
              <a:t>Planen er at vii perioden rundt 20 januar og spesielt 10 mars, legger ut status på komponentnivå. </a:t>
            </a:r>
          </a:p>
          <a:p>
            <a:endParaRPr lang="nb-NO" dirty="0"/>
          </a:p>
        </p:txBody>
      </p:sp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FB01E857-5848-F4B8-D1C8-48B775C19771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7020910" y="1992723"/>
            <a:ext cx="4046483" cy="3416065"/>
          </a:xfrm>
          <a:prstGeom prst="rect">
            <a:avLst/>
          </a:prstGeom>
        </p:spPr>
      </p:pic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8120672C-F954-E3E7-05AD-FFE29A2C74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20910" y="5619612"/>
            <a:ext cx="4266599" cy="307456"/>
          </a:xfrm>
        </p:spPr>
        <p:txBody>
          <a:bodyPr/>
          <a:lstStyle/>
          <a:p>
            <a:r>
              <a:rPr lang="nb-NO" sz="1600" dirty="0">
                <a:hlinkClick r:id="rId3"/>
              </a:rPr>
              <a:t>https://novari.no/prosjekter/informasjonsmodell-versjon-4-0/</a:t>
            </a:r>
            <a:endParaRPr lang="nb-NO" sz="1600" dirty="0"/>
          </a:p>
          <a:p>
            <a:r>
              <a:rPr lang="nb-NO" sz="1600" dirty="0"/>
              <a:t>/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DA7E52A-85F9-40D7-A73E-1473C59D4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700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399B7A8-F091-DF4F-35F3-3413A259E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728" y="630000"/>
            <a:ext cx="1171796" cy="322317"/>
          </a:xfrm>
        </p:spPr>
        <p:txBody>
          <a:bodyPr/>
          <a:lstStyle/>
          <a:p>
            <a:r>
              <a:rPr lang="nb-NO" sz="2000" dirty="0"/>
              <a:t>Eksempel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C8BE8C96-A080-7AE0-7B0A-E77FBE61D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7</a:t>
            </a:fld>
            <a:endParaRPr lang="nb-NO" dirty="0"/>
          </a:p>
        </p:txBody>
      </p:sp>
      <p:pic>
        <p:nvPicPr>
          <p:cNvPr id="6" name="Plassholder for innhold 5" descr="Et bilde som inneholder tekst, skjermbilde, kvittering, Font&#10;&#10;KI-generert innhold kan være feil.">
            <a:extLst>
              <a:ext uri="{FF2B5EF4-FFF2-40B4-BE49-F238E27FC236}">
                <a16:creationId xmlns:a16="http://schemas.microsoft.com/office/drawing/2014/main" id="{5881270C-4756-05B9-3F88-0B8DE5B93A1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881464" y="2063154"/>
            <a:ext cx="10429071" cy="311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39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F17C34-CF46-0D38-3B48-753B2DDA9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728" y="630000"/>
            <a:ext cx="5512728" cy="614705"/>
          </a:xfrm>
        </p:spPr>
        <p:txBody>
          <a:bodyPr/>
          <a:lstStyle/>
          <a:p>
            <a:r>
              <a:rPr lang="nb-NO" sz="2400" dirty="0"/>
              <a:t>Status fra fylkene – hvor står dere nå?</a:t>
            </a:r>
            <a:br>
              <a:rPr lang="nb-NO" sz="1600" dirty="0"/>
            </a:br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CD0B93E1-E8AC-E4CD-04B0-ADDF9EC49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8</a:t>
            </a:fld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5BFA5A9-FECD-C470-332D-B3397419A09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33728" y="1510435"/>
            <a:ext cx="7621588" cy="4281012"/>
          </a:xfrm>
        </p:spPr>
        <p:txBody>
          <a:bodyPr/>
          <a:lstStyle/>
          <a:p>
            <a:r>
              <a:rPr lang="nb-NO" sz="2000" dirty="0"/>
              <a:t>Akershus, Buskerud, Østfold (FRID)</a:t>
            </a:r>
          </a:p>
          <a:p>
            <a:r>
              <a:rPr lang="nb-NO" sz="2000" dirty="0"/>
              <a:t>Agder</a:t>
            </a:r>
          </a:p>
          <a:p>
            <a:r>
              <a:rPr lang="nb-NO" sz="2000" dirty="0"/>
              <a:t>Finnmark</a:t>
            </a:r>
          </a:p>
          <a:p>
            <a:r>
              <a:rPr lang="nb-NO" sz="2000" dirty="0"/>
              <a:t>Innlandet</a:t>
            </a:r>
          </a:p>
          <a:p>
            <a:r>
              <a:rPr lang="nb-NO" sz="2000" dirty="0"/>
              <a:t>Møre og Romsdal</a:t>
            </a:r>
          </a:p>
          <a:p>
            <a:r>
              <a:rPr lang="nb-NO" sz="2000" dirty="0"/>
              <a:t>Nordland</a:t>
            </a:r>
          </a:p>
          <a:p>
            <a:r>
              <a:rPr lang="nb-NO" sz="2000" dirty="0"/>
              <a:t>Rogaland</a:t>
            </a:r>
          </a:p>
          <a:p>
            <a:r>
              <a:rPr lang="nb-NO" sz="2000" dirty="0"/>
              <a:t>Telemark</a:t>
            </a:r>
          </a:p>
          <a:p>
            <a:r>
              <a:rPr lang="nb-NO" sz="2000" dirty="0"/>
              <a:t>Troms</a:t>
            </a:r>
          </a:p>
          <a:p>
            <a:r>
              <a:rPr lang="nb-NO" sz="2000" dirty="0"/>
              <a:t>Trøndelag </a:t>
            </a:r>
          </a:p>
          <a:p>
            <a:r>
              <a:rPr lang="nb-NO" sz="2000" dirty="0"/>
              <a:t>Vestfold</a:t>
            </a:r>
          </a:p>
          <a:p>
            <a:r>
              <a:rPr lang="nb-NO" sz="2000" dirty="0" err="1"/>
              <a:t>Vestland</a:t>
            </a:r>
            <a:endParaRPr lang="nb-NO" sz="2000" dirty="0"/>
          </a:p>
          <a:p>
            <a:r>
              <a:rPr lang="nb-NO" sz="2000" dirty="0"/>
              <a:t>Oslo kommune</a:t>
            </a:r>
          </a:p>
          <a:p>
            <a:endParaRPr lang="nb-NO" sz="20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48869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8A826CA-7CD1-30AA-A814-C12453981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Nytt møte 11 desember 2025</a:t>
            </a:r>
            <a:br>
              <a:rPr lang="nb-NO" dirty="0"/>
            </a:br>
            <a:br>
              <a:rPr lang="nb-NO" dirty="0"/>
            </a:br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82327CFC-21BC-5582-FFE2-4797A6C2E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21050530"/>
      </p:ext>
    </p:extLst>
  </p:cSld>
  <p:clrMapOvr>
    <a:masterClrMapping/>
  </p:clrMapOvr>
</p:sld>
</file>

<file path=ppt/theme/theme1.xml><?xml version="1.0" encoding="utf-8"?>
<a:theme xmlns:a="http://schemas.openxmlformats.org/drawingml/2006/main" name="Novari">
  <a:themeElements>
    <a:clrScheme name="Novari">
      <a:dk1>
        <a:srgbClr val="0D0D0D"/>
      </a:dk1>
      <a:lt1>
        <a:srgbClr val="FFFFFF"/>
      </a:lt1>
      <a:dk2>
        <a:srgbClr val="570F31"/>
      </a:dk2>
      <a:lt2>
        <a:srgbClr val="F8ECDC"/>
      </a:lt2>
      <a:accent1>
        <a:srgbClr val="6B133D"/>
      </a:accent1>
      <a:accent2>
        <a:srgbClr val="7F78E8"/>
      </a:accent2>
      <a:accent3>
        <a:srgbClr val="F76650"/>
      </a:accent3>
      <a:accent4>
        <a:srgbClr val="570F31"/>
      </a:accent4>
      <a:accent5>
        <a:srgbClr val="FBB3A8"/>
      </a:accent5>
      <a:accent6>
        <a:srgbClr val="5A51E1"/>
      </a:accent6>
      <a:hlink>
        <a:srgbClr val="5A51E1"/>
      </a:hlink>
      <a:folHlink>
        <a:srgbClr val="570F31"/>
      </a:folHlink>
    </a:clrScheme>
    <a:fontScheme name="Inter">
      <a:majorFont>
        <a:latin typeface="Inter"/>
        <a:ea typeface=""/>
        <a:cs typeface=""/>
      </a:majorFont>
      <a:minorFont>
        <a:latin typeface="Inter"/>
        <a:ea typeface=""/>
        <a:cs typeface=""/>
      </a:minorFont>
    </a:fontScheme>
    <a:fmtScheme name="Flat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>
            <a:shade val="65000"/>
          </a:schemeClr>
        </a:solidFill>
      </a:fillStyleLst>
      <a:lnStyleLst>
        <a:ln w="3175" cap="flat" cmpd="sng" algn="ctr">
          <a:solidFill>
            <a:schemeClr val="phClr">
              <a:shade val="65000"/>
            </a:schemeClr>
          </a:solidFill>
          <a:prstDash val="solid"/>
        </a:ln>
        <a:ln w="3175" cap="flat" cmpd="sng" algn="ctr">
          <a:solidFill>
            <a:schemeClr val="phClr"/>
          </a:solidFill>
          <a:prstDash val="solid"/>
        </a:ln>
        <a:ln w="0" cap="flat" cmpd="sng" algn="ctr">
          <a:noFill/>
        </a:ln>
      </a:lnStyleLst>
      <a:effectStyleLst>
        <a:effectStyle>
          <a:effectLst>
            <a:blur/>
          </a:effectLst>
        </a:effectStyle>
        <a:effectStyle>
          <a:effectLst>
            <a:blur/>
          </a:effectLst>
        </a:effectStyle>
        <a:effectStyle>
          <a:effectLst>
            <a:fillOverlay blend="darken">
              <a:solidFill>
                <a:schemeClr val="phClr">
                  <a:shade val="30000"/>
                </a:schemeClr>
              </a:solidFill>
            </a:fillOverlay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  <a:effectLst/>
      </a:spPr>
      <a:bodyPr wrap="square" lIns="0" tIns="0" rIns="0" bIns="0" rtlCol="0">
        <a:spAutoFit/>
      </a:bodyPr>
      <a:lstStyle>
        <a:defPPr algn="l">
          <a:defRPr dirty="0" err="1" smtClean="0">
            <a:solidFill>
              <a:schemeClr val="accent1"/>
            </a:solidFill>
          </a:defRPr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novari_mal_med_fonter" id="{BBE1CC1C-0A5B-42B6-80F3-7718E86C622F}" vid="{BC48F761-8FB8-46C8-8007-11BF9DC8B5B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7BE147A618F8B46980A3F34D841D9D3" ma:contentTypeVersion="20" ma:contentTypeDescription="Opprett et nytt dokument." ma:contentTypeScope="" ma:versionID="f8e8d516fbfec60aae90240606ef777b">
  <xsd:schema xmlns:xsd="http://www.w3.org/2001/XMLSchema" xmlns:xs="http://www.w3.org/2001/XMLSchema" xmlns:p="http://schemas.microsoft.com/office/2006/metadata/properties" xmlns:ns2="92dcf5df-1718-446e-873d-ecc726375ab2" xmlns:ns3="2d5004f6-51f7-4957-90dc-3d12ffeb4d30" xmlns:ns4="08f25810-977e-4cb2-b354-a0afe3a9cc1f" targetNamespace="http://schemas.microsoft.com/office/2006/metadata/properties" ma:root="true" ma:fieldsID="e00dad836dd85d9712d10532b53f7898" ns2:_="" ns3:_="" ns4:_="">
    <xsd:import namespace="92dcf5df-1718-446e-873d-ecc726375ab2"/>
    <xsd:import namespace="2d5004f6-51f7-4957-90dc-3d12ffeb4d30"/>
    <xsd:import namespace="08f25810-977e-4cb2-b354-a0afe3a9cc1f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dcf5df-1718-446e-873d-ecc726375ab2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Bildemerkelapper" ma:readOnly="false" ma:fieldId="{5cf76f15-5ced-4ddc-b409-7134ff3c332f}" ma:taxonomyMulti="true" ma:sspId="875eb0eb-fbd3-4028-abcf-55f8c06e8d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5004f6-51f7-4957-90dc-3d12ffeb4d30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1514c20c-e807-4b64-8fa9-2ae4ab86cd4a}" ma:internalName="TaxCatchAll" ma:showField="CatchAllData" ma:web="2d5004f6-51f7-4957-90dc-3d12ffeb4d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Details" ma:index="2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f25810-977e-4cb2-b354-a0afe3a9cc1f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Permissions xmlns="92dcf5df-1718-446e-873d-ecc726375ab2" xsi:nil="true"/>
    <MigrationWizIdSecurityGroups xmlns="92dcf5df-1718-446e-873d-ecc726375ab2" xsi:nil="true"/>
    <MigrationWizIdPermissionLevels xmlns="92dcf5df-1718-446e-873d-ecc726375ab2" xsi:nil="true"/>
    <MigrationWizIdDocumentLibraryPermissions xmlns="92dcf5df-1718-446e-873d-ecc726375ab2" xsi:nil="true"/>
    <lcf76f155ced4ddcb4097134ff3c332f xmlns="92dcf5df-1718-446e-873d-ecc726375ab2">
      <Terms xmlns="http://schemas.microsoft.com/office/infopath/2007/PartnerControls"/>
    </lcf76f155ced4ddcb4097134ff3c332f>
    <MigrationWizId xmlns="92dcf5df-1718-446e-873d-ecc726375ab2" xsi:nil="true"/>
    <TaxCatchAll xmlns="2d5004f6-51f7-4957-90dc-3d12ffeb4d3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FF96FA-CE83-4F57-9A77-BB292B5442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dcf5df-1718-446e-873d-ecc726375ab2"/>
    <ds:schemaRef ds:uri="2d5004f6-51f7-4957-90dc-3d12ffeb4d30"/>
    <ds:schemaRef ds:uri="08f25810-977e-4cb2-b354-a0afe3a9cc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A23086C-9E99-48F0-A7CE-3BDA7AA23875}">
  <ds:schemaRefs>
    <ds:schemaRef ds:uri="http://www.w3.org/XML/1998/namespace"/>
    <ds:schemaRef ds:uri="http://purl.org/dc/terms/"/>
    <ds:schemaRef ds:uri="08f25810-977e-4cb2-b354-a0afe3a9cc1f"/>
    <ds:schemaRef ds:uri="http://schemas.microsoft.com/office/2006/documentManagement/types"/>
    <ds:schemaRef ds:uri="http://schemas.microsoft.com/office/infopath/2007/PartnerControls"/>
    <ds:schemaRef ds:uri="92dcf5df-1718-446e-873d-ecc726375ab2"/>
    <ds:schemaRef ds:uri="http://purl.org/dc/dcmitype/"/>
    <ds:schemaRef ds:uri="2d5004f6-51f7-4957-90dc-3d12ffeb4d30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6274DDC-ACD8-4F7D-9496-E4055C63BA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Statusmøte 28.08.25</Template>
  <TotalTime>5194</TotalTime>
  <Words>582</Words>
  <Application>Microsoft Office PowerPoint</Application>
  <PresentationFormat>Widescreen</PresentationFormat>
  <Paragraphs>81</Paragraphs>
  <Slides>9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7" baseType="lpstr">
      <vt:lpstr>Brockmann</vt:lpstr>
      <vt:lpstr>Courier New</vt:lpstr>
      <vt:lpstr>Aptos</vt:lpstr>
      <vt:lpstr>Inter Medium</vt:lpstr>
      <vt:lpstr>Arial</vt:lpstr>
      <vt:lpstr>Inter SemiBold</vt:lpstr>
      <vt:lpstr>Inter</vt:lpstr>
      <vt:lpstr>Novari</vt:lpstr>
      <vt:lpstr>Statusmøte  Informasjonsmodell v.4. </vt:lpstr>
      <vt:lpstr> 1. Status fra Novari 2.Status fra fylkene 4. Eventuelt </vt:lpstr>
      <vt:lpstr>Aksjoner fra forrige møte</vt:lpstr>
      <vt:lpstr>Risiko nedetid HRM / VIS  10-13. mars</vt:lpstr>
      <vt:lpstr>Endring av Elevnummer ved overgang til Core 2</vt:lpstr>
      <vt:lpstr>Ny prosjektside på novari.no</vt:lpstr>
      <vt:lpstr>Eksempel</vt:lpstr>
      <vt:lpstr>Status fra fylkene – hvor står dere nå? </vt:lpstr>
      <vt:lpstr>Nytt møte 11 desember 2025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 Forsberg Kristoffersen</dc:creator>
  <cp:lastModifiedBy>Maria Forsberg Kristoffersen</cp:lastModifiedBy>
  <cp:revision>35</cp:revision>
  <dcterms:created xsi:type="dcterms:W3CDTF">2025-08-22T10:40:17Z</dcterms:created>
  <dcterms:modified xsi:type="dcterms:W3CDTF">2025-12-10T13:32:49Z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0x01010017BE147A618F8B46980A3F34D841D9D3</vt:lpwstr>
  </property>
  <property fmtid="{D5CDD505-2E9C-101B-9397-08002B2CF9AE}" pid="3" name="MediaServiceImageTags">
    <vt:lpwstr/>
  </property>
</Properties>
</file>