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256" r:id="rId5"/>
    <p:sldId id="259" r:id="rId6"/>
    <p:sldId id="360" r:id="rId7"/>
    <p:sldId id="353" r:id="rId8"/>
    <p:sldId id="348" r:id="rId9"/>
    <p:sldId id="354" r:id="rId10"/>
    <p:sldId id="355" r:id="rId11"/>
    <p:sldId id="356" r:id="rId12"/>
    <p:sldId id="357" r:id="rId13"/>
    <p:sldId id="361" r:id="rId14"/>
    <p:sldId id="358" r:id="rId15"/>
    <p:sldId id="349" r:id="rId16"/>
    <p:sldId id="262" r:id="rId17"/>
  </p:sldIdLst>
  <p:sldSz cx="12192000" cy="6858000"/>
  <p:notesSz cx="6858000" cy="9144000"/>
  <p:embeddedFontLst>
    <p:embeddedFont>
      <p:font typeface="Brockmann" pitchFamily="50" charset="0"/>
      <p:regular r:id="rId19"/>
      <p:bold r:id="rId20"/>
      <p:italic r:id="rId21"/>
    </p:embeddedFont>
    <p:embeddedFont>
      <p:font typeface="Inter" panose="02000503000000020004" pitchFamily="2" charset="0"/>
      <p:regular r:id="rId22"/>
      <p:bold r:id="rId23"/>
      <p:italic r:id="rId24"/>
      <p:boldItalic r:id="rId25"/>
    </p:embeddedFont>
    <p:embeddedFont>
      <p:font typeface="Inter Medium" panose="02000503000000020004" pitchFamily="2" charset="0"/>
      <p:regular r:id="rId26"/>
      <p:italic r:id="rId27"/>
    </p:embeddedFont>
    <p:embeddedFont>
      <p:font typeface="Inter SemiBold" panose="02000503000000020004" pitchFamily="2" charset="0"/>
      <p:bold r:id="rId28"/>
      <p:boldItalic r:id="rId29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F2CF1-DACD-4E67-9686-12312A3BCB76}" v="46" dt="2026-02-10T13:04:53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238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BF412E4A-BA95-4AB4-B5FE-311244134644}"/>
    <pc:docChg chg="undo redo custSel addSld delSld modSld sldOrd">
      <pc:chgData name="Maria Forsberg Kristoffersen" userId="d30d1cd4-c1d6-4122-9518-a2d96cf9ddbd" providerId="ADAL" clId="{BF412E4A-BA95-4AB4-B5FE-311244134644}" dt="2026-02-12T08:57:02.352" v="56510" actId="729"/>
      <pc:docMkLst>
        <pc:docMk/>
      </pc:docMkLst>
      <pc:sldChg chg="modSp mod">
        <pc:chgData name="Maria Forsberg Kristoffersen" userId="d30d1cd4-c1d6-4122-9518-a2d96cf9ddbd" providerId="ADAL" clId="{BF412E4A-BA95-4AB4-B5FE-311244134644}" dt="2026-02-09T16:56:31.950" v="51836" actId="20577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6-02-09T16:56:31.950" v="51836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">
        <pc:chgData name="Maria Forsberg Kristoffersen" userId="d30d1cd4-c1d6-4122-9518-a2d96cf9ddbd" providerId="ADAL" clId="{BF412E4A-BA95-4AB4-B5FE-311244134644}" dt="2026-02-03T13:30:23.164" v="50082" actId="255"/>
        <pc:sldMkLst>
          <pc:docMk/>
          <pc:sldMk cId="314193089" sldId="259"/>
        </pc:sldMkLst>
        <pc:spChg chg="mod">
          <ac:chgData name="Maria Forsberg Kristoffersen" userId="d30d1cd4-c1d6-4122-9518-a2d96cf9ddbd" providerId="ADAL" clId="{BF412E4A-BA95-4AB4-B5FE-311244134644}" dt="2026-02-03T13:30:23.164" v="50082" actId="255"/>
          <ac:spMkLst>
            <pc:docMk/>
            <pc:sldMk cId="314193089" sldId="259"/>
            <ac:spMk id="2" creationId="{3FFC7C91-5A41-1CF3-8286-5D6B623C3CDF}"/>
          </ac:spMkLst>
        </pc:spChg>
      </pc:sldChg>
      <pc:sldChg chg="modSp mod">
        <pc:chgData name="Maria Forsberg Kristoffersen" userId="d30d1cd4-c1d6-4122-9518-a2d96cf9ddbd" providerId="ADAL" clId="{BF412E4A-BA95-4AB4-B5FE-311244134644}" dt="2026-01-20T12:53:33.304" v="45251" actId="20577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6-01-20T12:53:33.304" v="45251" actId="20577"/>
          <ac:spMkLst>
            <pc:docMk/>
            <pc:sldMk cId="721050530" sldId="262"/>
            <ac:spMk id="2" creationId="{48A826CA-7CD1-30AA-A814-C12453981D54}"/>
          </ac:spMkLst>
        </pc:spChg>
      </pc:sldChg>
      <pc:sldChg chg="addSp delSp modSp new mod ord">
        <pc:chgData name="Maria Forsberg Kristoffersen" userId="d30d1cd4-c1d6-4122-9518-a2d96cf9ddbd" providerId="ADAL" clId="{BF412E4A-BA95-4AB4-B5FE-311244134644}" dt="2026-02-10T13:05:56.384" v="54815" actId="313"/>
        <pc:sldMkLst>
          <pc:docMk/>
          <pc:sldMk cId="3671253000" sldId="348"/>
        </pc:sldMkLst>
        <pc:spChg chg="mod">
          <ac:chgData name="Maria Forsberg Kristoffersen" userId="d30d1cd4-c1d6-4122-9518-a2d96cf9ddbd" providerId="ADAL" clId="{BF412E4A-BA95-4AB4-B5FE-311244134644}" dt="2026-02-10T13:05:56.384" v="54815" actId="313"/>
          <ac:spMkLst>
            <pc:docMk/>
            <pc:sldMk cId="3671253000" sldId="348"/>
            <ac:spMk id="3" creationId="{EEABF13A-1AA5-F604-4919-284B3F851640}"/>
          </ac:spMkLst>
        </pc:spChg>
        <pc:spChg chg="mod">
          <ac:chgData name="Maria Forsberg Kristoffersen" userId="d30d1cd4-c1d6-4122-9518-a2d96cf9ddbd" providerId="ADAL" clId="{BF412E4A-BA95-4AB4-B5FE-311244134644}" dt="2026-02-03T11:47:43.895" v="48382" actId="1076"/>
          <ac:spMkLst>
            <pc:docMk/>
            <pc:sldMk cId="3671253000" sldId="348"/>
            <ac:spMk id="5" creationId="{06AB8788-025B-DC1F-7358-EDCD2E65663E}"/>
          </ac:spMkLst>
        </pc:spChg>
        <pc:spChg chg="add mod">
          <ac:chgData name="Maria Forsberg Kristoffersen" userId="d30d1cd4-c1d6-4122-9518-a2d96cf9ddbd" providerId="ADAL" clId="{BF412E4A-BA95-4AB4-B5FE-311244134644}" dt="2026-02-09T17:05:28.651" v="52379" actId="20577"/>
          <ac:spMkLst>
            <pc:docMk/>
            <pc:sldMk cId="3671253000" sldId="348"/>
            <ac:spMk id="8" creationId="{C10FDBFB-8305-6E8A-E8FF-9BE99808437A}"/>
          </ac:spMkLst>
        </pc:spChg>
        <pc:picChg chg="add mod">
          <ac:chgData name="Maria Forsberg Kristoffersen" userId="d30d1cd4-c1d6-4122-9518-a2d96cf9ddbd" providerId="ADAL" clId="{BF412E4A-BA95-4AB4-B5FE-311244134644}" dt="2026-02-09T17:08:56.400" v="52544" actId="14100"/>
          <ac:picMkLst>
            <pc:docMk/>
            <pc:sldMk cId="3671253000" sldId="348"/>
            <ac:picMk id="6" creationId="{C86675E2-53D9-424A-571A-2A11DF8847CE}"/>
          </ac:picMkLst>
        </pc:picChg>
      </pc:sldChg>
      <pc:sldChg chg="addSp delSp modSp new mod ord">
        <pc:chgData name="Maria Forsberg Kristoffersen" userId="d30d1cd4-c1d6-4122-9518-a2d96cf9ddbd" providerId="ADAL" clId="{BF412E4A-BA95-4AB4-B5FE-311244134644}" dt="2026-02-03T11:54:51.713" v="48841" actId="20577"/>
        <pc:sldMkLst>
          <pc:docMk/>
          <pc:sldMk cId="11742306" sldId="349"/>
        </pc:sldMkLst>
        <pc:spChg chg="mod">
          <ac:chgData name="Maria Forsberg Kristoffersen" userId="d30d1cd4-c1d6-4122-9518-a2d96cf9ddbd" providerId="ADAL" clId="{BF412E4A-BA95-4AB4-B5FE-311244134644}" dt="2026-02-03T11:34:15.936" v="47621" actId="20577"/>
          <ac:spMkLst>
            <pc:docMk/>
            <pc:sldMk cId="11742306" sldId="349"/>
            <ac:spMk id="5" creationId="{517F33C7-C253-A6A3-1540-66389AA8C421}"/>
          </ac:spMkLst>
        </pc:spChg>
        <pc:spChg chg="add mod">
          <ac:chgData name="Maria Forsberg Kristoffersen" userId="d30d1cd4-c1d6-4122-9518-a2d96cf9ddbd" providerId="ADAL" clId="{BF412E4A-BA95-4AB4-B5FE-311244134644}" dt="2026-02-03T11:54:51.713" v="48841" actId="20577"/>
          <ac:spMkLst>
            <pc:docMk/>
            <pc:sldMk cId="11742306" sldId="349"/>
            <ac:spMk id="8" creationId="{63349628-CB5B-B227-6254-4034C7580AEF}"/>
          </ac:spMkLst>
        </pc:spChg>
      </pc:sldChg>
      <pc:sldChg chg="addSp delSp modSp new mod ord">
        <pc:chgData name="Maria Forsberg Kristoffersen" userId="d30d1cd4-c1d6-4122-9518-a2d96cf9ddbd" providerId="ADAL" clId="{BF412E4A-BA95-4AB4-B5FE-311244134644}" dt="2026-02-09T17:01:42.783" v="51978"/>
        <pc:sldMkLst>
          <pc:docMk/>
          <pc:sldMk cId="1980932485" sldId="353"/>
        </pc:sldMkLst>
        <pc:spChg chg="mod">
          <ac:chgData name="Maria Forsberg Kristoffersen" userId="d30d1cd4-c1d6-4122-9518-a2d96cf9ddbd" providerId="ADAL" clId="{BF412E4A-BA95-4AB4-B5FE-311244134644}" dt="2026-02-03T10:29:21.926" v="47498"/>
          <ac:spMkLst>
            <pc:docMk/>
            <pc:sldMk cId="1980932485" sldId="353"/>
            <ac:spMk id="2" creationId="{B4B37D9C-3448-21FA-8E29-E5616D10304C}"/>
          </ac:spMkLst>
        </pc:spChg>
        <pc:spChg chg="mod">
          <ac:chgData name="Maria Forsberg Kristoffersen" userId="d30d1cd4-c1d6-4122-9518-a2d96cf9ddbd" providerId="ADAL" clId="{BF412E4A-BA95-4AB4-B5FE-311244134644}" dt="2026-02-03T10:29:42.189" v="47502" actId="1076"/>
          <ac:spMkLst>
            <pc:docMk/>
            <pc:sldMk cId="1980932485" sldId="353"/>
            <ac:spMk id="5" creationId="{29304F83-84A0-6A05-E8F4-85E5B1FE1B53}"/>
          </ac:spMkLst>
        </pc:spChg>
        <pc:spChg chg="add mod">
          <ac:chgData name="Maria Forsberg Kristoffersen" userId="d30d1cd4-c1d6-4122-9518-a2d96cf9ddbd" providerId="ADAL" clId="{BF412E4A-BA95-4AB4-B5FE-311244134644}" dt="2026-02-03T13:08:18.039" v="48933" actId="20577"/>
          <ac:spMkLst>
            <pc:docMk/>
            <pc:sldMk cId="1980932485" sldId="353"/>
            <ac:spMk id="8" creationId="{E9919A48-1200-F8E4-E43C-465E233DDABA}"/>
          </ac:spMkLst>
        </pc:spChg>
      </pc:sldChg>
      <pc:sldChg chg="modSp new mod ord">
        <pc:chgData name="Maria Forsberg Kristoffersen" userId="d30d1cd4-c1d6-4122-9518-a2d96cf9ddbd" providerId="ADAL" clId="{BF412E4A-BA95-4AB4-B5FE-311244134644}" dt="2026-02-10T13:08:32.604" v="55085" actId="20577"/>
        <pc:sldMkLst>
          <pc:docMk/>
          <pc:sldMk cId="1572761697" sldId="354"/>
        </pc:sldMkLst>
        <pc:spChg chg="mod">
          <ac:chgData name="Maria Forsberg Kristoffersen" userId="d30d1cd4-c1d6-4122-9518-a2d96cf9ddbd" providerId="ADAL" clId="{BF412E4A-BA95-4AB4-B5FE-311244134644}" dt="2026-02-09T17:03:14.070" v="52069" actId="20577"/>
          <ac:spMkLst>
            <pc:docMk/>
            <pc:sldMk cId="1572761697" sldId="354"/>
            <ac:spMk id="2" creationId="{AB1C540E-2BA8-8D51-F680-ADB59F3A686A}"/>
          </ac:spMkLst>
        </pc:spChg>
        <pc:spChg chg="mod">
          <ac:chgData name="Maria Forsberg Kristoffersen" userId="d30d1cd4-c1d6-4122-9518-a2d96cf9ddbd" providerId="ADAL" clId="{BF412E4A-BA95-4AB4-B5FE-311244134644}" dt="2026-02-10T13:08:32.604" v="55085" actId="20577"/>
          <ac:spMkLst>
            <pc:docMk/>
            <pc:sldMk cId="1572761697" sldId="354"/>
            <ac:spMk id="3" creationId="{1A630560-9E77-857E-F017-CCE5BCB5CB31}"/>
          </ac:spMkLst>
        </pc:spChg>
        <pc:spChg chg="mod">
          <ac:chgData name="Maria Forsberg Kristoffersen" userId="d30d1cd4-c1d6-4122-9518-a2d96cf9ddbd" providerId="ADAL" clId="{BF412E4A-BA95-4AB4-B5FE-311244134644}" dt="2026-02-03T11:37:37.659" v="47699" actId="20577"/>
          <ac:spMkLst>
            <pc:docMk/>
            <pc:sldMk cId="1572761697" sldId="354"/>
            <ac:spMk id="5" creationId="{F08A5919-13B6-7CDB-7516-3E092F657088}"/>
          </ac:spMkLst>
        </pc:spChg>
      </pc:sldChg>
      <pc:sldChg chg="modSp new mod modShow">
        <pc:chgData name="Maria Forsberg Kristoffersen" userId="d30d1cd4-c1d6-4122-9518-a2d96cf9ddbd" providerId="ADAL" clId="{BF412E4A-BA95-4AB4-B5FE-311244134644}" dt="2026-02-12T08:57:02.352" v="56510" actId="729"/>
        <pc:sldMkLst>
          <pc:docMk/>
          <pc:sldMk cId="374011229" sldId="355"/>
        </pc:sldMkLst>
        <pc:spChg chg="mod">
          <ac:chgData name="Maria Forsberg Kristoffersen" userId="d30d1cd4-c1d6-4122-9518-a2d96cf9ddbd" providerId="ADAL" clId="{BF412E4A-BA95-4AB4-B5FE-311244134644}" dt="2026-02-10T13:10:26.006" v="55202" actId="20577"/>
          <ac:spMkLst>
            <pc:docMk/>
            <pc:sldMk cId="374011229" sldId="355"/>
            <ac:spMk id="3" creationId="{FD0AEFA8-9FE6-7450-D78E-831D4FE92B0F}"/>
          </ac:spMkLst>
        </pc:spChg>
        <pc:spChg chg="mod">
          <ac:chgData name="Maria Forsberg Kristoffersen" userId="d30d1cd4-c1d6-4122-9518-a2d96cf9ddbd" providerId="ADAL" clId="{BF412E4A-BA95-4AB4-B5FE-311244134644}" dt="2026-02-09T17:11:34.832" v="52755" actId="20577"/>
          <ac:spMkLst>
            <pc:docMk/>
            <pc:sldMk cId="374011229" sldId="355"/>
            <ac:spMk id="5" creationId="{13969010-C632-43C4-E705-7F2E13843039}"/>
          </ac:spMkLst>
        </pc:spChg>
      </pc:sldChg>
      <pc:sldChg chg="addSp delSp modSp new mod">
        <pc:chgData name="Maria Forsberg Kristoffersen" userId="d30d1cd4-c1d6-4122-9518-a2d96cf9ddbd" providerId="ADAL" clId="{BF412E4A-BA95-4AB4-B5FE-311244134644}" dt="2026-02-10T13:16:20.399" v="55716" actId="20577"/>
        <pc:sldMkLst>
          <pc:docMk/>
          <pc:sldMk cId="618107952" sldId="356"/>
        </pc:sldMkLst>
        <pc:spChg chg="mod">
          <ac:chgData name="Maria Forsberg Kristoffersen" userId="d30d1cd4-c1d6-4122-9518-a2d96cf9ddbd" providerId="ADAL" clId="{BF412E4A-BA95-4AB4-B5FE-311244134644}" dt="2026-02-10T13:16:20.399" v="55716" actId="20577"/>
          <ac:spMkLst>
            <pc:docMk/>
            <pc:sldMk cId="618107952" sldId="356"/>
            <ac:spMk id="5" creationId="{DF62CFB3-D822-7759-4C1D-34516ED81D22}"/>
          </ac:spMkLst>
        </pc:spChg>
        <pc:graphicFrameChg chg="add mod modGraphic">
          <ac:chgData name="Maria Forsberg Kristoffersen" userId="d30d1cd4-c1d6-4122-9518-a2d96cf9ddbd" providerId="ADAL" clId="{BF412E4A-BA95-4AB4-B5FE-311244134644}" dt="2026-02-10T13:14:41.942" v="55574" actId="1076"/>
          <ac:graphicFrameMkLst>
            <pc:docMk/>
            <pc:sldMk cId="618107952" sldId="356"/>
            <ac:graphicFrameMk id="6" creationId="{05B5267E-A90F-A34A-7463-C180216C78DF}"/>
          </ac:graphicFrameMkLst>
        </pc:graphicFrameChg>
      </pc:sldChg>
      <pc:sldChg chg="delSp modSp new mod modShow">
        <pc:chgData name="Maria Forsberg Kristoffersen" userId="d30d1cd4-c1d6-4122-9518-a2d96cf9ddbd" providerId="ADAL" clId="{BF412E4A-BA95-4AB4-B5FE-311244134644}" dt="2026-02-12T08:56:46.411" v="56508" actId="729"/>
        <pc:sldMkLst>
          <pc:docMk/>
          <pc:sldMk cId="1554411193" sldId="357"/>
        </pc:sldMkLst>
        <pc:spChg chg="mod">
          <ac:chgData name="Maria Forsberg Kristoffersen" userId="d30d1cd4-c1d6-4122-9518-a2d96cf9ddbd" providerId="ADAL" clId="{BF412E4A-BA95-4AB4-B5FE-311244134644}" dt="2026-02-10T13:19:16.903" v="55998" actId="20577"/>
          <ac:spMkLst>
            <pc:docMk/>
            <pc:sldMk cId="1554411193" sldId="357"/>
            <ac:spMk id="3" creationId="{76248951-D921-8637-466A-44B29CD70FA0}"/>
          </ac:spMkLst>
        </pc:spChg>
        <pc:spChg chg="mod">
          <ac:chgData name="Maria Forsberg Kristoffersen" userId="d30d1cd4-c1d6-4122-9518-a2d96cf9ddbd" providerId="ADAL" clId="{BF412E4A-BA95-4AB4-B5FE-311244134644}" dt="2026-02-03T13:20:57.426" v="49531" actId="1076"/>
          <ac:spMkLst>
            <pc:docMk/>
            <pc:sldMk cId="1554411193" sldId="357"/>
            <ac:spMk id="5" creationId="{DBCA4A12-1D27-4E30-33F7-E0AFBEF002E2}"/>
          </ac:spMkLst>
        </pc:spChg>
      </pc:sldChg>
      <pc:sldChg chg="delSp modSp new mod modShow modNotesTx">
        <pc:chgData name="Maria Forsberg Kristoffersen" userId="d30d1cd4-c1d6-4122-9518-a2d96cf9ddbd" providerId="ADAL" clId="{BF412E4A-BA95-4AB4-B5FE-311244134644}" dt="2026-02-12T08:56:51.547" v="56509" actId="729"/>
        <pc:sldMkLst>
          <pc:docMk/>
          <pc:sldMk cId="354806180" sldId="358"/>
        </pc:sldMkLst>
        <pc:spChg chg="mod">
          <ac:chgData name="Maria Forsberg Kristoffersen" userId="d30d1cd4-c1d6-4122-9518-a2d96cf9ddbd" providerId="ADAL" clId="{BF412E4A-BA95-4AB4-B5FE-311244134644}" dt="2026-02-10T14:32:15.629" v="56507" actId="1076"/>
          <ac:spMkLst>
            <pc:docMk/>
            <pc:sldMk cId="354806180" sldId="358"/>
            <ac:spMk id="3" creationId="{AB8DC356-D8DF-8FC0-4D05-678A4B7D054B}"/>
          </ac:spMkLst>
        </pc:spChg>
        <pc:spChg chg="mod">
          <ac:chgData name="Maria Forsberg Kristoffersen" userId="d30d1cd4-c1d6-4122-9518-a2d96cf9ddbd" providerId="ADAL" clId="{BF412E4A-BA95-4AB4-B5FE-311244134644}" dt="2026-02-10T14:32:11.896" v="56506" actId="1076"/>
          <ac:spMkLst>
            <pc:docMk/>
            <pc:sldMk cId="354806180" sldId="358"/>
            <ac:spMk id="5" creationId="{F7EBBE75-A4D6-3907-B564-EED70F357728}"/>
          </ac:spMkLst>
        </pc:spChg>
      </pc:sldChg>
      <pc:sldChg chg="modSp add mod">
        <pc:chgData name="Maria Forsberg Kristoffersen" userId="d30d1cd4-c1d6-4122-9518-a2d96cf9ddbd" providerId="ADAL" clId="{BF412E4A-BA95-4AB4-B5FE-311244134644}" dt="2026-02-09T16:59:11.663" v="51907" actId="20577"/>
        <pc:sldMkLst>
          <pc:docMk/>
          <pc:sldMk cId="3667959681" sldId="360"/>
        </pc:sldMkLst>
        <pc:spChg chg="mod">
          <ac:chgData name="Maria Forsberg Kristoffersen" userId="d30d1cd4-c1d6-4122-9518-a2d96cf9ddbd" providerId="ADAL" clId="{BF412E4A-BA95-4AB4-B5FE-311244134644}" dt="2026-02-09T16:59:11.663" v="51907" actId="20577"/>
          <ac:spMkLst>
            <pc:docMk/>
            <pc:sldMk cId="3667959681" sldId="360"/>
            <ac:spMk id="3" creationId="{8C486283-BDC1-38E0-7543-CE1234D7D6E9}"/>
          </ac:spMkLst>
        </pc:spChg>
        <pc:spChg chg="mod">
          <ac:chgData name="Maria Forsberg Kristoffersen" userId="d30d1cd4-c1d6-4122-9518-a2d96cf9ddbd" providerId="ADAL" clId="{BF412E4A-BA95-4AB4-B5FE-311244134644}" dt="2026-02-09T16:58:33.741" v="51894" actId="5793"/>
          <ac:spMkLst>
            <pc:docMk/>
            <pc:sldMk cId="3667959681" sldId="360"/>
            <ac:spMk id="9" creationId="{F5C3D35B-6723-9E91-C102-81479340149D}"/>
          </ac:spMkLst>
        </pc:spChg>
      </pc:sldChg>
      <pc:sldChg chg="addSp delSp modSp new mod modClrScheme chgLayout">
        <pc:chgData name="Maria Forsberg Kristoffersen" userId="d30d1cd4-c1d6-4122-9518-a2d96cf9ddbd" providerId="ADAL" clId="{BF412E4A-BA95-4AB4-B5FE-311244134644}" dt="2026-02-10T13:19:37.070" v="55999" actId="1076"/>
        <pc:sldMkLst>
          <pc:docMk/>
          <pc:sldMk cId="4182024825" sldId="361"/>
        </pc:sldMkLst>
        <pc:spChg chg="mod">
          <ac:chgData name="Maria Forsberg Kristoffersen" userId="d30d1cd4-c1d6-4122-9518-a2d96cf9ddbd" providerId="ADAL" clId="{BF412E4A-BA95-4AB4-B5FE-311244134644}" dt="2026-02-03T11:53:45.294" v="48717" actId="26606"/>
          <ac:spMkLst>
            <pc:docMk/>
            <pc:sldMk cId="4182024825" sldId="361"/>
            <ac:spMk id="4" creationId="{91A9DE97-A636-8EB7-9859-1E41C27E9867}"/>
          </ac:spMkLst>
        </pc:spChg>
        <pc:spChg chg="mod">
          <ac:chgData name="Maria Forsberg Kristoffersen" userId="d30d1cd4-c1d6-4122-9518-a2d96cf9ddbd" providerId="ADAL" clId="{BF412E4A-BA95-4AB4-B5FE-311244134644}" dt="2026-02-03T11:53:45.294" v="48717" actId="26606"/>
          <ac:spMkLst>
            <pc:docMk/>
            <pc:sldMk cId="4182024825" sldId="361"/>
            <ac:spMk id="5" creationId="{D1DC8198-A911-37CE-97E7-CC236C263B85}"/>
          </ac:spMkLst>
        </pc:spChg>
        <pc:spChg chg="add">
          <ac:chgData name="Maria Forsberg Kristoffersen" userId="d30d1cd4-c1d6-4122-9518-a2d96cf9ddbd" providerId="ADAL" clId="{BF412E4A-BA95-4AB4-B5FE-311244134644}" dt="2026-02-03T11:53:45.294" v="48717" actId="26606"/>
          <ac:spMkLst>
            <pc:docMk/>
            <pc:sldMk cId="4182024825" sldId="361"/>
            <ac:spMk id="14" creationId="{26F35CEB-34F5-E841-33EC-1B9A5432719D}"/>
          </ac:spMkLst>
        </pc:spChg>
        <pc:picChg chg="add mod ord">
          <ac:chgData name="Maria Forsberg Kristoffersen" userId="d30d1cd4-c1d6-4122-9518-a2d96cf9ddbd" providerId="ADAL" clId="{BF412E4A-BA95-4AB4-B5FE-311244134644}" dt="2026-02-10T13:19:37.070" v="55999" actId="1076"/>
          <ac:picMkLst>
            <pc:docMk/>
            <pc:sldMk cId="4182024825" sldId="361"/>
            <ac:picMk id="8" creationId="{12AE9D05-1658-35FA-DA33-03DDF47D10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12.02.2026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Internt: </a:t>
            </a:r>
            <a:r>
              <a:rPr lang="nb-NO" sz="1200" dirty="0">
                <a:solidFill>
                  <a:srgbClr val="FF0000"/>
                </a:solidFill>
              </a:rPr>
              <a:t>Maria vil informere ut på </a:t>
            </a:r>
            <a:r>
              <a:rPr lang="nb-NO" sz="1200" dirty="0" err="1">
                <a:solidFill>
                  <a:srgbClr val="FF0000"/>
                </a:solidFill>
              </a:rPr>
              <a:t>Slack</a:t>
            </a:r>
            <a:r>
              <a:rPr lang="nb-NO" sz="1200" dirty="0">
                <a:solidFill>
                  <a:srgbClr val="FF0000"/>
                </a:solidFill>
              </a:rPr>
              <a:t>-kanalen «Seriøse ting» når det er klart for resterende team å legge om sine tjenester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04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err="1"/>
              <a:t>Autorelasjon</a:t>
            </a:r>
            <a:r>
              <a:rPr lang="nb-NO" sz="1200" dirty="0"/>
              <a:t> har gitt brudd i relasjoner mellom </a:t>
            </a:r>
            <a:r>
              <a:rPr lang="nb-NO" sz="1200" dirty="0" err="1"/>
              <a:t>Core</a:t>
            </a:r>
            <a:r>
              <a:rPr lang="nb-NO" sz="1200" dirty="0"/>
              <a:t> 1 og </a:t>
            </a:r>
            <a:r>
              <a:rPr lang="nb-NO" sz="1200" dirty="0" err="1"/>
              <a:t>Core</a:t>
            </a:r>
            <a:r>
              <a:rPr lang="nb-NO" sz="1200" dirty="0"/>
              <a:t> 2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76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Avhengig av når </a:t>
            </a:r>
            <a:r>
              <a:rPr lang="nb-NO" b="1" dirty="0" err="1"/>
              <a:t>testdata</a:t>
            </a:r>
            <a:r>
              <a:rPr lang="nb-NO" b="1" dirty="0"/>
              <a:t> er komplette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43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200" b="1" dirty="0"/>
              <a:t>Gitt forholdene over, så er vår anbefaling</a:t>
            </a:r>
          </a:p>
          <a:p>
            <a:r>
              <a:rPr lang="nb-NO" sz="1200" dirty="0"/>
              <a:t>Testperiode av utdanningsdomene fra 02.03 til 06.04 </a:t>
            </a:r>
          </a:p>
          <a:p>
            <a:r>
              <a:rPr lang="nb-NO" sz="1200" dirty="0"/>
              <a:t>Produksjonssetting tirsdag </a:t>
            </a:r>
            <a:r>
              <a:rPr lang="nb-NO" sz="1200" b="1" dirty="0"/>
              <a:t>7 april (vedlikehold 7-10)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82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12.02.2026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12.02.2026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 dirty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 dirty="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 dirty="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Malen har flere oppsett. Velg blant dem på Hjem-fanen &gt; nedtrekksmenyen Nytt lysbilde. </a:t>
            </a:r>
            <a:br>
              <a:rPr lang="nb-NO" dirty="0"/>
            </a:br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Nivå 1-3 er punkter.</a:t>
            </a:r>
            <a:br>
              <a:rPr lang="nb-NO" dirty="0"/>
            </a:br>
            <a:r>
              <a:rPr lang="nb-NO" dirty="0"/>
              <a:t>Slå av/på punkter på Hjem-fanen. </a:t>
            </a:r>
            <a:br>
              <a:rPr lang="nb-NO" dirty="0"/>
            </a:br>
            <a:r>
              <a:rPr lang="nb-NO" dirty="0"/>
              <a:t>Lim inn med valget «Bruk måltema» eller «Bare tekst» for å ikke ta med formatering. Høyreklikk der du vil lime inn for å velge </a:t>
            </a:r>
            <a:r>
              <a:rPr lang="nb-NO" dirty="0" err="1"/>
              <a:t>innlimingsmåte</a:t>
            </a:r>
            <a:r>
              <a:rPr lang="nb-NO" dirty="0"/>
              <a:t>.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12.02.2026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 dirty="0"/>
              <a:t>Klikk på ikonet eller dra inn en bildefil for å legge til et bilde. </a:t>
            </a:r>
            <a:br>
              <a:rPr lang="nb-NO" noProof="0" dirty="0"/>
            </a:br>
            <a:r>
              <a:rPr lang="nb-NO" noProof="0" dirty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Bruk innrykksnivå 4 for mellomoverskrift. Endre nivå på Hjem-fanen &gt; Øk/reduser innrykk. Husk å endre neste avsnitt tilbake til nivå 1. </a:t>
            </a:r>
            <a:br>
              <a:rPr lang="nb-NO" dirty="0"/>
            </a:br>
            <a:r>
              <a:rPr lang="nb-NO" dirty="0"/>
              <a:t>Slå av/på punkter på Hjem-fanen. </a:t>
            </a:r>
          </a:p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 dirty="0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 dirty="0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12.02.2026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12.02.2026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 dirty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dirty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 dirty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 dirty="0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 dirty="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dirty="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i-iks.atlassian.net/wiki/spaces/informasjonsmodellen/pages/2029584404/Adaptere+p+v.4" TargetMode="External"/><Relationship Id="rId2" Type="http://schemas.openxmlformats.org/officeDocument/2006/relationships/hyperlink" Target="https://novari.no/prosjekter/informasjonsmodell-versjon-4-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ovari-iks.atlassian.net/wiki/spaces/informasjonsmodellen/pages/1787396100/Utdanningssressurser+over+i+Bet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4000" dirty="0"/>
              <a:t>Statusmøte </a:t>
            </a:r>
            <a:br>
              <a:rPr lang="nb-NO" sz="4000" dirty="0"/>
            </a:br>
            <a:r>
              <a:rPr lang="nb-NO" sz="4000" dirty="0"/>
              <a:t>Informasjonsmodell v.4. 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 dirty="0"/>
              <a:t>10.02.26/Teams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6F35CEB-34F5-E841-33EC-1B9A543271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2657779" cy="24537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1A9DE97-A636-8EB7-9859-1E41C27E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2460" y="6348715"/>
            <a:ext cx="391477" cy="153889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E2ACD00-28B2-4D17-A930-2C9F8441C7CA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1DC8198-A911-37CE-97E7-CC236C26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</p:spPr>
        <p:txBody>
          <a:bodyPr wrap="square" anchor="t">
            <a:normAutofit/>
          </a:bodyPr>
          <a:lstStyle/>
          <a:p>
            <a:r>
              <a:rPr lang="nb-NO" dirty="0"/>
              <a:t>Tidslinjer</a:t>
            </a:r>
          </a:p>
        </p:txBody>
      </p:sp>
      <p:pic>
        <p:nvPicPr>
          <p:cNvPr id="8" name="Plassholder for innhold 7" descr="Et bilde som inneholder tekst, skjermbilde, nummer, line&#10;&#10;KI-generert innhold kan være feil.">
            <a:extLst>
              <a:ext uri="{FF2B5EF4-FFF2-40B4-BE49-F238E27FC236}">
                <a16:creationId xmlns:a16="http://schemas.microsoft.com/office/drawing/2014/main" id="{12AE9D05-1658-35FA-DA33-03DDF47D1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062" y="2069536"/>
            <a:ext cx="8786535" cy="40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24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8DC356-D8DF-8FC0-4D05-678A4B7D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3" y="1606727"/>
            <a:ext cx="10458314" cy="4265258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/>
              <a:t>Hvordan de ulike leveransedatoene vurderes opp mot krav til testperiode </a:t>
            </a:r>
          </a:p>
          <a:p>
            <a:r>
              <a:rPr lang="nb-NO" sz="1800" dirty="0"/>
              <a:t>Tilstrekkelige utdanningsdata i </a:t>
            </a:r>
            <a:r>
              <a:rPr lang="nb-NO" sz="1800" dirty="0" err="1"/>
              <a:t>Core</a:t>
            </a:r>
            <a:r>
              <a:rPr lang="nb-NO" sz="1800" dirty="0"/>
              <a:t> 2 for testformål </a:t>
            </a:r>
            <a:r>
              <a:rPr lang="nb-NO" sz="1800" dirty="0">
                <a:solidFill>
                  <a:srgbClr val="00B050"/>
                </a:solidFill>
              </a:rPr>
              <a:t>– Ja, begge </a:t>
            </a:r>
          </a:p>
          <a:p>
            <a:r>
              <a:rPr lang="nb-NO" sz="1800" dirty="0"/>
              <a:t>At det er behov for minimum 6 sammenhengende testdager + noe tid til feilretting – </a:t>
            </a:r>
            <a:r>
              <a:rPr lang="nb-NO" sz="1800" dirty="0">
                <a:solidFill>
                  <a:srgbClr val="00B050"/>
                </a:solidFill>
              </a:rPr>
              <a:t>Ja begge</a:t>
            </a:r>
          </a:p>
          <a:p>
            <a:r>
              <a:rPr lang="nb-NO" sz="1800" dirty="0"/>
              <a:t>Godkjenning senest 1 uke før produksjon – </a:t>
            </a:r>
            <a:r>
              <a:rPr lang="nb-NO" sz="1800" dirty="0">
                <a:solidFill>
                  <a:schemeClr val="accent3"/>
                </a:solidFill>
              </a:rPr>
              <a:t>mer usikkert om 10 mars vil holde</a:t>
            </a:r>
          </a:p>
          <a:p>
            <a:endParaRPr lang="nb-NO" sz="1800" dirty="0">
              <a:solidFill>
                <a:srgbClr val="C00000"/>
              </a:solidFill>
            </a:endParaRPr>
          </a:p>
          <a:p>
            <a:r>
              <a:rPr lang="nb-NO" sz="1800" dirty="0">
                <a:solidFill>
                  <a:srgbClr val="C00000"/>
                </a:solidFill>
              </a:rPr>
              <a:t>10 mars</a:t>
            </a:r>
          </a:p>
          <a:p>
            <a:pPr lvl="1"/>
            <a:r>
              <a:rPr lang="nb-NO" sz="1600" dirty="0"/>
              <a:t>Ende til ende test =                                   18.02 - 25-02 (krever løpende feilretting).</a:t>
            </a:r>
          </a:p>
          <a:p>
            <a:pPr lvl="1"/>
            <a:r>
              <a:rPr lang="nb-NO" sz="1600" dirty="0"/>
              <a:t>Feilretting og retest  =                               26.02 – 02.03. </a:t>
            </a:r>
          </a:p>
          <a:p>
            <a:pPr lvl="1"/>
            <a:r>
              <a:rPr lang="nb-NO" sz="1600" dirty="0"/>
              <a:t>Godkjenning og «kodefrys»  =                 03.03 – 10.03. </a:t>
            </a:r>
          </a:p>
          <a:p>
            <a:pPr lvl="1"/>
            <a:endParaRPr lang="nb-NO" sz="1600" dirty="0"/>
          </a:p>
          <a:p>
            <a:pPr marL="158843" lvl="1" indent="0">
              <a:buNone/>
            </a:pPr>
            <a:r>
              <a:rPr lang="nb-NO" sz="1800" dirty="0">
                <a:solidFill>
                  <a:schemeClr val="accent3"/>
                </a:solidFill>
              </a:rPr>
              <a:t>14 april</a:t>
            </a:r>
          </a:p>
          <a:p>
            <a:pPr lvl="1"/>
            <a:r>
              <a:rPr lang="nb-NO" sz="1600" dirty="0"/>
              <a:t>Ende til ende test=                                     18.02 – 27.03</a:t>
            </a:r>
          </a:p>
          <a:p>
            <a:pPr lvl="1"/>
            <a:r>
              <a:rPr lang="nb-NO" sz="1600" dirty="0"/>
              <a:t>Feilretting og retest                                    30.03 – 03.04</a:t>
            </a:r>
          </a:p>
          <a:p>
            <a:pPr lvl="1"/>
            <a:r>
              <a:rPr lang="nb-NO" sz="1600" dirty="0" err="1"/>
              <a:t>Godkjennting</a:t>
            </a:r>
            <a:r>
              <a:rPr lang="nb-NO" sz="1600" dirty="0"/>
              <a:t> og kodefrys =                      06.04 – 13.04</a:t>
            </a:r>
          </a:p>
          <a:p>
            <a:pPr lvl="1"/>
            <a:endParaRPr lang="nb-NO" sz="1600" dirty="0"/>
          </a:p>
          <a:p>
            <a:pPr lvl="1"/>
            <a:endParaRPr lang="nb-NO" sz="18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E07F2F-A61A-8D0D-5B3B-24A7AFCA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11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7EBBE75-A4D6-3907-B564-EED70F35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37285"/>
            <a:ext cx="10154444" cy="769442"/>
          </a:xfrm>
        </p:spPr>
        <p:txBody>
          <a:bodyPr/>
          <a:lstStyle/>
          <a:p>
            <a:r>
              <a:rPr lang="nb-NO" dirty="0"/>
              <a:t>Vurdering og forankring</a:t>
            </a:r>
          </a:p>
        </p:txBody>
      </p:sp>
    </p:spTree>
    <p:extLst>
      <p:ext uri="{BB962C8B-B14F-4D97-AF65-F5344CB8AC3E}">
        <p14:creationId xmlns:p14="http://schemas.microsoft.com/office/powerpoint/2010/main" val="35480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898666-5325-A48A-6CC1-CCF2DA488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B936F7-C4FA-8703-DA49-5BF20555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12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517F33C7-C253-A6A3-1540-66389AA8C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Nyttige lenker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63349628-CB5B-B227-6254-4034C758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2" y="2237347"/>
            <a:ext cx="10154444" cy="3294856"/>
          </a:xfrm>
        </p:spPr>
        <p:txBody>
          <a:bodyPr/>
          <a:lstStyle/>
          <a:p>
            <a:r>
              <a:rPr lang="nb-NO" sz="1800" dirty="0"/>
              <a:t>Vår nettside: </a:t>
            </a:r>
            <a:r>
              <a:rPr lang="nb-NO" sz="1800" dirty="0">
                <a:hlinkClick r:id="rId2"/>
              </a:rPr>
              <a:t>https://novari.no/prosjekter/informasjonsmodell-versjon-4-0</a:t>
            </a:r>
            <a:endParaRPr lang="nb-NO" sz="1800" dirty="0"/>
          </a:p>
          <a:p>
            <a:r>
              <a:rPr lang="nb-NO" sz="1800" dirty="0"/>
              <a:t>Adaptere på v4: </a:t>
            </a:r>
            <a:r>
              <a:rPr lang="nb-NO" sz="1800" dirty="0">
                <a:hlinkClick r:id="rId3"/>
              </a:rPr>
              <a:t>https://novari-iks.atlassian.net/wiki/spaces/informasjonsmodellen/pages/2029584404/Adaptere+p+v.4</a:t>
            </a:r>
            <a:endParaRPr lang="nb-NO" sz="1800" dirty="0"/>
          </a:p>
          <a:p>
            <a:r>
              <a:rPr lang="nb-NO" sz="1800" dirty="0"/>
              <a:t>Utdanningsressurser i Beta: </a:t>
            </a:r>
            <a:r>
              <a:rPr lang="nb-NO" sz="1800" dirty="0">
                <a:hlinkClick r:id="rId4"/>
              </a:rPr>
              <a:t>https://novari-iks.atlassian.net/wiki/spaces/informasjonsmodellen/pages/1787396100/Utdanningssressurser+over+i+Beta</a:t>
            </a:r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NB: Gi gjerne beskjed når deres HR-adapter kjører (feilfritt) på v.4 i Beta. </a:t>
            </a:r>
          </a:p>
          <a:p>
            <a:pPr marL="158843" lvl="1" indent="0">
              <a:buNone/>
            </a:pPr>
            <a:endParaRPr lang="nb-NO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174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møte 12 februar 2026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 dirty="0"/>
            </a:br>
            <a:r>
              <a:rPr lang="nb-NO" sz="2400" dirty="0"/>
              <a:t>1. </a:t>
            </a:r>
            <a:r>
              <a:rPr lang="nb-NO" sz="2400" dirty="0">
                <a:latin typeface="Brockmann"/>
              </a:rPr>
              <a:t>Status fra </a:t>
            </a:r>
            <a:r>
              <a:rPr lang="nb-NO" sz="2400" dirty="0" err="1">
                <a:latin typeface="Brockmann"/>
              </a:rPr>
              <a:t>Novari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- </a:t>
            </a:r>
            <a:r>
              <a:rPr lang="nb-NO" sz="2200" dirty="0">
                <a:latin typeface="Brockmann"/>
              </a:rPr>
              <a:t>v.4 i Beta</a:t>
            </a:r>
            <a:br>
              <a:rPr lang="nb-NO" sz="2200" dirty="0">
                <a:latin typeface="Brockmann"/>
              </a:rPr>
            </a:br>
            <a:r>
              <a:rPr lang="nb-NO" sz="2200" dirty="0">
                <a:latin typeface="Brockmann"/>
              </a:rPr>
              <a:t>- </a:t>
            </a:r>
            <a:r>
              <a:rPr lang="nb-NO" sz="2200" dirty="0" err="1">
                <a:latin typeface="Brockmann"/>
              </a:rPr>
              <a:t>Core</a:t>
            </a:r>
            <a:r>
              <a:rPr lang="nb-NO" sz="2200" dirty="0">
                <a:latin typeface="Brockmann"/>
              </a:rPr>
              <a:t> 2 InSchool</a:t>
            </a:r>
            <a:br>
              <a:rPr lang="nb-NO" sz="2400" dirty="0">
                <a:latin typeface="Brockmann"/>
              </a:rPr>
            </a:br>
            <a:br>
              <a:rPr lang="nb-NO" sz="2400" dirty="0"/>
            </a:br>
            <a:r>
              <a:rPr lang="nb-NO" sz="2400" dirty="0"/>
              <a:t>2.</a:t>
            </a:r>
            <a:r>
              <a:rPr lang="nb-NO" sz="2400" dirty="0">
                <a:latin typeface="Brockmann"/>
              </a:rPr>
              <a:t>Status fra fylkene</a:t>
            </a:r>
            <a:br>
              <a:rPr lang="nb-NO" sz="2400" dirty="0">
                <a:latin typeface="Brockmann"/>
              </a:rPr>
            </a:br>
            <a:r>
              <a:rPr lang="nb-NO" sz="2400" dirty="0">
                <a:latin typeface="Brockmann"/>
              </a:rPr>
              <a:t>4. Eventuelt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2D46D-DA7E-FF70-EF84-9CBB271C2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374A383-09C8-929C-743B-A68AAEEC6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1857881" cy="245373"/>
          </a:xfrm>
        </p:spPr>
        <p:txBody>
          <a:bodyPr/>
          <a:lstStyle/>
          <a:p>
            <a:r>
              <a:rPr lang="nb-NO" dirty="0"/>
              <a:t>Hva skjer 20 januar?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486283-BDC1-38E0-7543-CE1234D7D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3" y="2271324"/>
            <a:ext cx="3952409" cy="4620653"/>
          </a:xfrm>
        </p:spPr>
        <p:txBody>
          <a:bodyPr/>
          <a:lstStyle/>
          <a:p>
            <a:pPr marL="158843" lvl="1" indent="0">
              <a:buNone/>
            </a:pPr>
            <a:r>
              <a:rPr lang="nb-NO" sz="1900" u="sng" dirty="0"/>
              <a:t>Dette inkluderer: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/>
              <a:t>(FINT Informasjonsmodell)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Core</a:t>
            </a:r>
            <a:r>
              <a:rPr lang="nb-NO" sz="1900" dirty="0"/>
              <a:t>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/>
              <a:t>Core2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GraphQL</a:t>
            </a:r>
            <a:r>
              <a:rPr lang="nb-NO" sz="19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JSONSchema</a:t>
            </a:r>
            <a:endParaRPr lang="nb-NO" sz="19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1900" dirty="0" err="1"/>
              <a:t>OneRoster</a:t>
            </a:r>
            <a:r>
              <a:rPr lang="nb-NO" sz="1900" dirty="0"/>
              <a:t>  </a:t>
            </a:r>
            <a:br>
              <a:rPr lang="nb-NO" sz="1900" dirty="0"/>
            </a:br>
            <a:endParaRPr lang="nb-NO" sz="1900" dirty="0"/>
          </a:p>
          <a:p>
            <a:pPr marL="158843" lvl="1" indent="0">
              <a:buNone/>
            </a:pPr>
            <a:endParaRPr lang="nb-NO" sz="1700" dirty="0"/>
          </a:p>
          <a:p>
            <a:pPr marL="158843" lvl="1" indent="0">
              <a:buNone/>
            </a:pPr>
            <a:endParaRPr lang="nb-NO" sz="1800" dirty="0"/>
          </a:p>
          <a:p>
            <a:pPr marL="158843" lvl="1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637CC3-0DBD-3519-B820-DDF61396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995D029E-CDAA-94CA-24DB-EBFB0576C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170940"/>
            <a:ext cx="10154444" cy="769442"/>
          </a:xfrm>
        </p:spPr>
        <p:txBody>
          <a:bodyPr/>
          <a:lstStyle/>
          <a:p>
            <a:r>
              <a:rPr lang="nb-NO" sz="2800" dirty="0">
                <a:solidFill>
                  <a:schemeClr val="tx2"/>
                </a:solidFill>
              </a:rPr>
              <a:t>FINT Felleskomponent kjører nå på v.4 i Beta</a:t>
            </a:r>
            <a:br>
              <a:rPr lang="nb-NO" dirty="0"/>
            </a:br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5C3D35B-6723-9E91-C102-81479340149D}"/>
              </a:ext>
            </a:extLst>
          </p:cNvPr>
          <p:cNvSpPr txBox="1"/>
          <p:nvPr/>
        </p:nvSpPr>
        <p:spPr>
          <a:xfrm>
            <a:off x="6277303" y="2303945"/>
            <a:ext cx="4790090" cy="236436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843" lvl="1">
              <a:lnSpc>
                <a:spcPct val="111000"/>
              </a:lnSpc>
            </a:pPr>
            <a:r>
              <a:rPr lang="nb-NO" sz="1900" u="sng" dirty="0">
                <a:solidFill>
                  <a:schemeClr val="tx1"/>
                </a:solidFill>
              </a:rPr>
              <a:t>Andre tjenester:  </a:t>
            </a:r>
          </a:p>
          <a:p>
            <a:pPr marL="316800" lvl="1" indent="-157957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nb-NO" sz="1900" dirty="0">
                <a:solidFill>
                  <a:schemeClr val="tx1"/>
                </a:solidFill>
              </a:rPr>
              <a:t>Arkivadaptere</a:t>
            </a:r>
          </a:p>
          <a:p>
            <a:pPr marL="316800" lvl="1" indent="-157957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nb-NO" sz="1900" dirty="0">
                <a:solidFill>
                  <a:schemeClr val="tx1"/>
                </a:solidFill>
              </a:rPr>
              <a:t>Drosjeløyve/Drosjesentral</a:t>
            </a:r>
          </a:p>
          <a:p>
            <a:pPr marL="316800" lvl="1" indent="-157957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nb-NO" sz="1900" dirty="0">
                <a:solidFill>
                  <a:schemeClr val="tx1"/>
                </a:solidFill>
              </a:rPr>
              <a:t>FINT Personalmappe</a:t>
            </a:r>
          </a:p>
          <a:p>
            <a:pPr marL="316800" lvl="1" indent="-157957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nb-NO" sz="1900" dirty="0">
                <a:solidFill>
                  <a:schemeClr val="tx1"/>
                </a:solidFill>
              </a:rPr>
              <a:t>Fint Kulturminnevern</a:t>
            </a:r>
          </a:p>
          <a:p>
            <a:pPr marL="316800" lvl="1" indent="-157957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nb-NO" sz="1900" dirty="0">
                <a:solidFill>
                  <a:schemeClr val="tx1"/>
                </a:solidFill>
              </a:rPr>
              <a:t>FINT Flyt</a:t>
            </a:r>
          </a:p>
          <a:p>
            <a:pPr marL="158843" lvl="1">
              <a:lnSpc>
                <a:spcPct val="111000"/>
              </a:lnSpc>
            </a:pPr>
            <a:endParaRPr lang="nb-NO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5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4B37D9C-3448-21FA-8E29-E5616D103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3173946" cy="245373"/>
          </a:xfrm>
        </p:spPr>
        <p:txBody>
          <a:bodyPr/>
          <a:lstStyle/>
          <a:p>
            <a:r>
              <a:rPr lang="nb-NO" dirty="0"/>
              <a:t>Tidlig testing og teknisk klargjøring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99FBA-9482-4168-2A36-714B1D53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4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9304F83-84A0-6A05-E8F4-85E5B1FE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226167"/>
            <a:ext cx="10154444" cy="769442"/>
          </a:xfrm>
        </p:spPr>
        <p:txBody>
          <a:bodyPr/>
          <a:lstStyle/>
          <a:p>
            <a:r>
              <a:rPr lang="nb-NO" dirty="0"/>
              <a:t>Hva kan testes nå (før full v4-test)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E9919A48-1200-F8E4-E43C-465E233DD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095238"/>
            <a:ext cx="8934313" cy="4134159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/>
              <a:t>HR / Administrasjon </a:t>
            </a:r>
            <a:br>
              <a:rPr lang="nb-NO" sz="1800" dirty="0"/>
            </a:br>
            <a:r>
              <a:rPr lang="nb-NO" sz="1800" dirty="0"/>
              <a:t>Forutsetter at følgende er gjort:</a:t>
            </a:r>
          </a:p>
          <a:p>
            <a:pPr lvl="1"/>
            <a:r>
              <a:rPr lang="nb-NO" sz="1800" dirty="0"/>
              <a:t>HR testmiljø er oppdatert</a:t>
            </a:r>
          </a:p>
          <a:p>
            <a:pPr lvl="1"/>
            <a:r>
              <a:rPr lang="nb-NO" sz="1800" dirty="0"/>
              <a:t>Aktivering av integrasjon</a:t>
            </a:r>
          </a:p>
          <a:p>
            <a:pPr lvl="1"/>
            <a:r>
              <a:rPr lang="nb-NO" sz="1800" dirty="0"/>
              <a:t>Bestill aktivering hos Visma support etter verifisert HR testmiljø</a:t>
            </a:r>
          </a:p>
          <a:p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Teknisk klargjøring til v4.0 (anbefalt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Sett opp og start tjenester på v4.0 i testmiljø der det er mulig</a:t>
            </a:r>
          </a:p>
          <a:p>
            <a:pPr lvl="1"/>
            <a:r>
              <a:rPr lang="nb-NO" sz="1800" dirty="0"/>
              <a:t>Redusere arbeid når testperioden starter</a:t>
            </a:r>
          </a:p>
          <a:p>
            <a:pPr lvl="1"/>
            <a:r>
              <a:rPr lang="nb-NO" sz="1800" dirty="0"/>
              <a:t>Raskere oppstart av funksjonell testing</a:t>
            </a:r>
          </a:p>
          <a:p>
            <a:pPr marL="158843" lvl="1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93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ABF13A-1AA5-F604-4919-284B3F85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79" y="1924598"/>
            <a:ext cx="5077221" cy="3960811"/>
          </a:xfrm>
        </p:spPr>
        <p:txBody>
          <a:bodyPr/>
          <a:lstStyle/>
          <a:p>
            <a:r>
              <a:rPr lang="nb-NO" sz="1700" dirty="0"/>
              <a:t>Omlegging av dataelementer til </a:t>
            </a:r>
            <a:r>
              <a:rPr lang="nb-NO" sz="1700" dirty="0" err="1"/>
              <a:t>core</a:t>
            </a:r>
            <a:r>
              <a:rPr lang="nb-NO" sz="1700" dirty="0"/>
              <a:t> 2,v4 i Beta</a:t>
            </a:r>
            <a:endParaRPr lang="nb-NO" sz="1700" dirty="0">
              <a:solidFill>
                <a:schemeClr val="accent3"/>
              </a:solidFill>
            </a:endParaRPr>
          </a:p>
          <a:p>
            <a:r>
              <a:rPr lang="nb-NO" sz="1700" dirty="0"/>
              <a:t>Kjører et forsterket team ut denne uken </a:t>
            </a:r>
          </a:p>
          <a:p>
            <a:r>
              <a:rPr lang="nb-NO" sz="1700" dirty="0"/>
              <a:t>Alle dataelementer er under omlegging  </a:t>
            </a:r>
          </a:p>
          <a:p>
            <a:pPr lvl="1"/>
            <a:r>
              <a:rPr lang="nb-NO" sz="1700" dirty="0"/>
              <a:t>antas ferdig tidlig neste uke</a:t>
            </a:r>
          </a:p>
          <a:p>
            <a:r>
              <a:rPr lang="nb-NO" sz="1700" dirty="0"/>
              <a:t>De betyr antatt testoppstart av utdanningsdomene er 18 februar</a:t>
            </a:r>
          </a:p>
          <a:p>
            <a:endParaRPr lang="nb-NO" sz="1700" dirty="0"/>
          </a:p>
          <a:p>
            <a:r>
              <a:rPr lang="nb-NO" sz="1700" dirty="0"/>
              <a:t>Før miljøet er helt klart til test:</a:t>
            </a:r>
          </a:p>
          <a:p>
            <a:pPr lvl="1"/>
            <a:r>
              <a:rPr lang="nb-NO" sz="1800" dirty="0"/>
              <a:t>Grunnet </a:t>
            </a:r>
            <a:r>
              <a:rPr lang="nb-NO" sz="1800" dirty="0" err="1"/>
              <a:t>retention</a:t>
            </a:r>
            <a:r>
              <a:rPr lang="nb-NO" sz="1800" dirty="0"/>
              <a:t>-logikk i core2, så fjernes data etter 7 data, derfor må det kjøres en oppfriskning av dataene</a:t>
            </a:r>
          </a:p>
          <a:p>
            <a:pPr lvl="1"/>
            <a:r>
              <a:rPr lang="nb-NO" sz="1800" dirty="0"/>
              <a:t>FINT og </a:t>
            </a:r>
            <a:r>
              <a:rPr lang="nb-NO" sz="1800" dirty="0" err="1"/>
              <a:t>Inschool</a:t>
            </a:r>
            <a:r>
              <a:rPr lang="nb-NO" sz="1800" dirty="0"/>
              <a:t> jobber sammen om å finne en løsning for dette i kommende </a:t>
            </a:r>
            <a:r>
              <a:rPr lang="nb-NO" sz="1800" dirty="0" err="1"/>
              <a:t>etestperiode</a:t>
            </a:r>
            <a:endParaRPr lang="nb-NO" sz="17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9217CA-88A4-B9D9-EB55-16BD2C20B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5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6AB8788-025B-DC1F-7358-EDCD2E65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78" y="972591"/>
            <a:ext cx="10154444" cy="769442"/>
          </a:xfrm>
        </p:spPr>
        <p:txBody>
          <a:bodyPr/>
          <a:lstStyle/>
          <a:p>
            <a:r>
              <a:rPr lang="nb-NO" dirty="0"/>
              <a:t>Status fra InSchool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C10FDBFB-8305-6E8A-E8FF-9BE99808437A}"/>
              </a:ext>
            </a:extLst>
          </p:cNvPr>
          <p:cNvSpPr txBox="1">
            <a:spLocks/>
          </p:cNvSpPr>
          <p:nvPr/>
        </p:nvSpPr>
        <p:spPr>
          <a:xfrm>
            <a:off x="6421095" y="2064968"/>
            <a:ext cx="4993139" cy="39608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584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6800" indent="-157957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Inter" panose="02000503000000020004" pitchFamily="2" charset="0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520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SzPct val="80000"/>
              <a:buFont typeface="Courier New" panose="02070309020205020404" pitchFamily="49" charset="0"/>
              <a:buChar char="o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fontAlgn="ctr" latinLnBrk="0" hangingPunct="1">
              <a:lnSpc>
                <a:spcPct val="111000"/>
              </a:lnSpc>
              <a:spcBef>
                <a:spcPts val="1000"/>
              </a:spcBef>
              <a:spcAft>
                <a:spcPts val="900"/>
              </a:spcAft>
              <a:buFont typeface="Arial" panose="020B0604020202020204" pitchFamily="34" charset="0"/>
              <a:buNone/>
              <a:defRPr sz="1750" kern="1200">
                <a:solidFill>
                  <a:schemeClr val="accent1"/>
                </a:solidFill>
                <a:latin typeface="Inter Medium" panose="02000503000000020004" pitchFamily="2" charset="0"/>
                <a:ea typeface="Inter Medium" panose="02000503000000020004" pitchFamily="2" charset="0"/>
                <a:cs typeface="+mn-cs"/>
              </a:defRPr>
            </a:lvl4pPr>
            <a:lvl5pPr marL="0" indent="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ctr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43" lvl="1" indent="0">
              <a:buNone/>
            </a:pPr>
            <a:endParaRPr lang="nb-NO" sz="1800" dirty="0"/>
          </a:p>
          <a:p>
            <a:pPr lvl="1"/>
            <a:endParaRPr lang="nb-NO" sz="1800" dirty="0"/>
          </a:p>
          <a:p>
            <a:endParaRPr lang="nb-NO" sz="1800" dirty="0"/>
          </a:p>
        </p:txBody>
      </p:sp>
      <p:pic>
        <p:nvPicPr>
          <p:cNvPr id="6" name="Bilde 5" descr="Et bilde som inneholder tekst&#10;&#10;KI-generert innhold kan være feil.">
            <a:extLst>
              <a:ext uri="{FF2B5EF4-FFF2-40B4-BE49-F238E27FC236}">
                <a16:creationId xmlns:a16="http://schemas.microsoft.com/office/drawing/2014/main" id="{C86675E2-53D9-424A-571A-2A11DF88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859" y="1924598"/>
            <a:ext cx="4469292" cy="35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5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B1C540E-2BA8-8D51-F680-ADB59F3A68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3728" y="628603"/>
            <a:ext cx="3734997" cy="245373"/>
          </a:xfrm>
        </p:spPr>
        <p:txBody>
          <a:bodyPr/>
          <a:lstStyle/>
          <a:p>
            <a:r>
              <a:rPr lang="nb-NO" dirty="0"/>
              <a:t>Problemstilling til diskusjon og forankring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630560-9E77-857E-F017-CCE5BCB5C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2237347"/>
            <a:ext cx="10154444" cy="4111368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 err="1"/>
              <a:t>Novari</a:t>
            </a:r>
            <a:r>
              <a:rPr lang="nb-NO" sz="1800" b="1" dirty="0"/>
              <a:t> ønsker å presentere et alternativt leveranseløp, i tillegg til det opprinnelige</a:t>
            </a:r>
          </a:p>
          <a:p>
            <a:pPr marL="0" indent="0">
              <a:buNone/>
            </a:pPr>
            <a:endParaRPr lang="nb-NO" sz="1800" b="1" dirty="0"/>
          </a:p>
          <a:p>
            <a:r>
              <a:rPr lang="nb-NO" sz="1800" dirty="0"/>
              <a:t>Bakgrunnen for dette  er knyttet til noe forsinket datamigrering fra InSchool til </a:t>
            </a:r>
            <a:r>
              <a:rPr lang="nb-NO" sz="1800" dirty="0" err="1"/>
              <a:t>Core</a:t>
            </a:r>
            <a:r>
              <a:rPr lang="nb-NO" sz="1800" dirty="0"/>
              <a:t> 2/v.4, som følge av at </a:t>
            </a:r>
            <a:r>
              <a:rPr lang="nb-NO" sz="1800" dirty="0" err="1"/>
              <a:t>Inschool</a:t>
            </a:r>
            <a:r>
              <a:rPr lang="nb-NO" sz="1800" dirty="0"/>
              <a:t> både legger om til v.4 og Core2 i parallell </a:t>
            </a:r>
          </a:p>
          <a:p>
            <a:endParaRPr lang="nb-NO" sz="1800" dirty="0"/>
          </a:p>
          <a:p>
            <a:r>
              <a:rPr lang="nb-NO" sz="1800" dirty="0"/>
              <a:t>Resultat: mangelfulle </a:t>
            </a:r>
            <a:r>
              <a:rPr lang="nb-NO" sz="1800" dirty="0" err="1"/>
              <a:t>testdata</a:t>
            </a:r>
            <a:r>
              <a:rPr lang="nb-NO" sz="1800" dirty="0"/>
              <a:t> har redusert planlagt testperiode</a:t>
            </a:r>
          </a:p>
          <a:p>
            <a:endParaRPr lang="nb-NO" sz="1800" dirty="0"/>
          </a:p>
          <a:p>
            <a:r>
              <a:rPr lang="nb-NO" sz="1800" dirty="0"/>
              <a:t>Konsekvens: ikke tilstrekkelig grunnlag for komplette ende-til-ende-tester fra 22 januar</a:t>
            </a:r>
          </a:p>
          <a:p>
            <a:endParaRPr lang="nb-NO" sz="1800" dirty="0"/>
          </a:p>
          <a:p>
            <a:r>
              <a:rPr lang="nb-NO" sz="1800" b="1" dirty="0"/>
              <a:t>Konklusjon:</a:t>
            </a:r>
            <a:r>
              <a:rPr lang="nb-NO" sz="1800" dirty="0"/>
              <a:t> opprinnelig testperiode er forkortet. </a:t>
            </a:r>
            <a:br>
              <a:rPr lang="nb-NO" sz="1800" dirty="0"/>
            </a:br>
            <a:r>
              <a:rPr lang="nb-NO" sz="1800" dirty="0"/>
              <a:t>Vi ønsker deres input på hvordan dette påvirker produksjonstidspunktet 10 mars. </a:t>
            </a:r>
            <a:br>
              <a:rPr lang="nb-NO" sz="1800" dirty="0"/>
            </a:br>
            <a:r>
              <a:rPr lang="nb-NO" sz="1800" dirty="0"/>
              <a:t>Kommer tilbake til dette.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E0410FC-4462-2A67-EB16-82A05D1D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6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F08A5919-13B6-7CDB-7516-3E092F657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og situasjonsbeskrivelse</a:t>
            </a:r>
          </a:p>
        </p:txBody>
      </p:sp>
    </p:spTree>
    <p:extLst>
      <p:ext uri="{BB962C8B-B14F-4D97-AF65-F5344CB8AC3E}">
        <p14:creationId xmlns:p14="http://schemas.microsoft.com/office/powerpoint/2010/main" val="157276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9325A12-FC18-D7ED-9233-961738C31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0AEFA8-9FE6-7450-D78E-831D4FE92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67" y="2355905"/>
            <a:ext cx="10154444" cy="3294856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/>
              <a:t>Hva betyr dette i praksis?</a:t>
            </a:r>
            <a:endParaRPr lang="nb-NO" sz="1800" dirty="0"/>
          </a:p>
          <a:p>
            <a:r>
              <a:rPr lang="nb-NO" sz="1800" dirty="0"/>
              <a:t>Opprinnelig testperiode  (22.01 – 09.03) er reduser til 2,5 uker. </a:t>
            </a:r>
          </a:p>
          <a:p>
            <a:r>
              <a:rPr lang="nb-NO" sz="1800" dirty="0"/>
              <a:t>Redusert tid til test, feilretting og godkjenning av interne tjenester og tredjeparts tjenester</a:t>
            </a:r>
          </a:p>
          <a:p>
            <a:r>
              <a:rPr lang="nb-NO" sz="1800" dirty="0"/>
              <a:t>Noe økt risiko for feil i kritiske verdikjeder (bl.a. IDM)</a:t>
            </a:r>
          </a:p>
          <a:p>
            <a:r>
              <a:rPr lang="nb-NO" sz="1800" dirty="0"/>
              <a:t>Noe økt sannsynlighet for:</a:t>
            </a:r>
          </a:p>
          <a:p>
            <a:pPr lvl="1"/>
            <a:r>
              <a:rPr lang="nb-NO" sz="1800" dirty="0"/>
              <a:t>Nedetid og ustabilitet i produksjon</a:t>
            </a:r>
          </a:p>
          <a:p>
            <a:pPr lvl="1"/>
            <a:endParaRPr lang="nb-NO" sz="1800" dirty="0"/>
          </a:p>
          <a:p>
            <a:pPr lvl="1"/>
            <a:endParaRPr lang="nb-NO" sz="1800" dirty="0"/>
          </a:p>
          <a:p>
            <a:pPr marL="158843" lvl="1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0B7AC26-6536-AD7C-00E6-D2514AE0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7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13969010-C632-43C4-E705-7F2E1384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Mulig konsekvens</a:t>
            </a:r>
          </a:p>
        </p:txBody>
      </p:sp>
    </p:spTree>
    <p:extLst>
      <p:ext uri="{BB962C8B-B14F-4D97-AF65-F5344CB8AC3E}">
        <p14:creationId xmlns:p14="http://schemas.microsoft.com/office/powerpoint/2010/main" val="37401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05B5267E-A90F-A34A-7463-C180216C78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871599"/>
              </p:ext>
            </p:extLst>
          </p:nvPr>
        </p:nvGraphicFramePr>
        <p:xfrm>
          <a:off x="1019175" y="2580523"/>
          <a:ext cx="10153650" cy="3415860"/>
        </p:xfrm>
        <a:graphic>
          <a:graphicData uri="http://schemas.openxmlformats.org/drawingml/2006/table">
            <a:tbl>
              <a:tblPr/>
              <a:tblGrid>
                <a:gridCol w="5076825">
                  <a:extLst>
                    <a:ext uri="{9D8B030D-6E8A-4147-A177-3AD203B41FA5}">
                      <a16:colId xmlns:a16="http://schemas.microsoft.com/office/drawing/2014/main" val="3418438424"/>
                    </a:ext>
                  </a:extLst>
                </a:gridCol>
                <a:gridCol w="5076825">
                  <a:extLst>
                    <a:ext uri="{9D8B030D-6E8A-4147-A177-3AD203B41FA5}">
                      <a16:colId xmlns:a16="http://schemas.microsoft.com/office/drawing/2014/main" val="2797354417"/>
                    </a:ext>
                  </a:extLst>
                </a:gridCol>
              </a:tblGrid>
              <a:tr h="8539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b="1" dirty="0">
                          <a:solidFill>
                            <a:schemeClr val="accent1"/>
                          </a:solidFill>
                        </a:rPr>
                        <a:t>Alternativ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800" b="1" dirty="0">
                          <a:solidFill>
                            <a:schemeClr val="accent1"/>
                          </a:solidFill>
                        </a:rPr>
                        <a:t>Vurdering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72836"/>
                  </a:ext>
                </a:extLst>
              </a:tr>
              <a:tr h="8539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600" b="1" dirty="0"/>
                        <a:t>Produksjon 10.–14. mars</a:t>
                      </a:r>
                      <a:endParaRPr lang="nb-NO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Mulig å gjennomføre for de fylkene som er helt klare med v.4 test, men med noe mindre tid til feilretting og godkjenning.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124058"/>
                  </a:ext>
                </a:extLst>
              </a:tr>
              <a:tr h="8539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Produksjon 14 – 17 april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Alternativ dato som gir  forlenget testperiode på 6 uker som opprinnelig planlagt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084525"/>
                  </a:ext>
                </a:extLst>
              </a:tr>
              <a:tr h="8539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Utsette til Q3 2026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Ikke anbefalt – tap av </a:t>
                      </a:r>
                      <a:r>
                        <a:rPr lang="nb-NO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momentum</a:t>
                      </a:r>
                      <a:r>
                        <a:rPr lang="nb-NO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høy kostnad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74060"/>
                  </a:ext>
                </a:extLst>
              </a:tr>
            </a:tbl>
          </a:graphicData>
        </a:graphic>
      </p:graphicFrame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82A8996-63CF-7E9B-9C18-1768A254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8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F62CFB3-D822-7759-4C1D-34516ED8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3" y="799765"/>
            <a:ext cx="10154444" cy="1428427"/>
          </a:xfrm>
        </p:spPr>
        <p:txBody>
          <a:bodyPr/>
          <a:lstStyle/>
          <a:p>
            <a:r>
              <a:rPr lang="nb-NO" dirty="0"/>
              <a:t>Vurderte alternativer sammen med </a:t>
            </a:r>
            <a:r>
              <a:rPr lang="nb-NO" dirty="0" err="1"/>
              <a:t>Inschool</a:t>
            </a:r>
            <a:r>
              <a:rPr lang="nb-NO" dirty="0"/>
              <a:t>. </a:t>
            </a:r>
            <a:br>
              <a:rPr lang="nb-NO" dirty="0"/>
            </a:br>
            <a:br>
              <a:rPr lang="nb-NO" dirty="0"/>
            </a:br>
            <a:r>
              <a:rPr lang="nb-NO" sz="1800" dirty="0">
                <a:solidFill>
                  <a:schemeClr val="tx1"/>
                </a:solidFill>
              </a:rPr>
              <a:t>Vi utsetter </a:t>
            </a:r>
            <a:r>
              <a:rPr lang="nb-NO" sz="1800" i="1" dirty="0">
                <a:solidFill>
                  <a:schemeClr val="tx1"/>
                </a:solidFill>
              </a:rPr>
              <a:t>end </a:t>
            </a:r>
            <a:r>
              <a:rPr lang="nb-NO" sz="1800" i="1" dirty="0" err="1">
                <a:solidFill>
                  <a:schemeClr val="tx1"/>
                </a:solidFill>
              </a:rPr>
              <a:t>of</a:t>
            </a:r>
            <a:r>
              <a:rPr lang="nb-NO" sz="1800" i="1" dirty="0">
                <a:solidFill>
                  <a:schemeClr val="tx1"/>
                </a:solidFill>
              </a:rPr>
              <a:t> </a:t>
            </a:r>
            <a:r>
              <a:rPr lang="nb-NO" sz="1800" i="1" dirty="0" err="1">
                <a:solidFill>
                  <a:schemeClr val="tx1"/>
                </a:solidFill>
              </a:rPr>
              <a:t>life</a:t>
            </a:r>
            <a:r>
              <a:rPr lang="nb-NO" sz="1800" i="1" dirty="0">
                <a:solidFill>
                  <a:schemeClr val="tx1"/>
                </a:solidFill>
              </a:rPr>
              <a:t> </a:t>
            </a:r>
            <a:r>
              <a:rPr lang="nb-NO" sz="1800" dirty="0">
                <a:solidFill>
                  <a:schemeClr val="tx1"/>
                </a:solidFill>
              </a:rPr>
              <a:t>for core1 for </a:t>
            </a:r>
            <a:r>
              <a:rPr lang="nb-NO" sz="1800" dirty="0" err="1">
                <a:solidFill>
                  <a:schemeClr val="tx1"/>
                </a:solidFill>
              </a:rPr>
              <a:t>utdannningsdomene</a:t>
            </a:r>
            <a:r>
              <a:rPr lang="nb-NO" sz="1800" dirty="0">
                <a:solidFill>
                  <a:schemeClr val="tx1"/>
                </a:solidFill>
              </a:rPr>
              <a:t> slik at vi kan kjøre begge plattformer i parallell, noe som gir oss mer fleksibilitet i omleggingen.</a:t>
            </a:r>
          </a:p>
        </p:txBody>
      </p:sp>
    </p:spTree>
    <p:extLst>
      <p:ext uri="{BB962C8B-B14F-4D97-AF65-F5344CB8AC3E}">
        <p14:creationId xmlns:p14="http://schemas.microsoft.com/office/powerpoint/2010/main" val="61810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6248951-D921-8637-466A-44B29CD70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3" y="1695845"/>
            <a:ext cx="10154444" cy="4547300"/>
          </a:xfrm>
        </p:spPr>
        <p:txBody>
          <a:bodyPr/>
          <a:lstStyle/>
          <a:p>
            <a:r>
              <a:rPr lang="nb-NO" sz="1700" b="1" dirty="0"/>
              <a:t>Produksjon 10 mars</a:t>
            </a:r>
            <a:endParaRPr lang="nb-NO" sz="1700" dirty="0"/>
          </a:p>
          <a:p>
            <a:pPr lvl="1"/>
            <a:r>
              <a:rPr lang="nb-NO" sz="1700" dirty="0"/>
              <a:t>3 uker til test og godkjenning.  Fra 18.02 – 10.03.</a:t>
            </a:r>
          </a:p>
          <a:p>
            <a:pPr lvl="1"/>
            <a:r>
              <a:rPr lang="nb-NO" sz="1700" dirty="0"/>
              <a:t>Vil fungere hvis testing skjer intensivt uten for mye korrigering/feilretting</a:t>
            </a:r>
          </a:p>
          <a:p>
            <a:pPr lvl="1"/>
            <a:r>
              <a:rPr lang="nb-NO" sz="1700" dirty="0"/>
              <a:t>Forutsetter rask datamigrering til core2 og godkjente tester av kritiske verdikjeder</a:t>
            </a:r>
          </a:p>
          <a:p>
            <a:pPr lvl="1"/>
            <a:r>
              <a:rPr lang="nb-NO" sz="1700" dirty="0">
                <a:solidFill>
                  <a:schemeClr val="accent3"/>
                </a:solidFill>
              </a:rPr>
              <a:t>Vil være mulig for de som er helt klare med test, men her må vi gå opp mer detaljer </a:t>
            </a:r>
          </a:p>
          <a:p>
            <a:pPr lvl="1"/>
            <a:endParaRPr lang="nb-NO" sz="1700" dirty="0"/>
          </a:p>
          <a:p>
            <a:r>
              <a:rPr lang="nb-NO" sz="1700" b="1" dirty="0"/>
              <a:t>Utsette en måned, 14 - 17. april</a:t>
            </a:r>
          </a:p>
          <a:p>
            <a:pPr lvl="1"/>
            <a:r>
              <a:rPr lang="nb-NO" sz="1700" dirty="0"/>
              <a:t>7 uker til test og godkjenning. Fra 18.02 - 13.04 (minus påskeferie)</a:t>
            </a:r>
          </a:p>
          <a:p>
            <a:pPr lvl="1"/>
            <a:r>
              <a:rPr lang="nb-NO" sz="1700" dirty="0"/>
              <a:t>God tid til test, feilretting og godkjenning</a:t>
            </a:r>
          </a:p>
          <a:p>
            <a:pPr lvl="1"/>
            <a:r>
              <a:rPr lang="nb-NO" sz="1700" dirty="0"/>
              <a:t>Forutsetter at fylkene godkjenner ny dato</a:t>
            </a:r>
          </a:p>
          <a:p>
            <a:pPr lvl="1"/>
            <a:endParaRPr lang="nb-NO" sz="1700" dirty="0"/>
          </a:p>
          <a:p>
            <a:r>
              <a:rPr lang="nb-NO" sz="1700" b="1" dirty="0">
                <a:solidFill>
                  <a:schemeClr val="bg1">
                    <a:lumMod val="50000"/>
                  </a:schemeClr>
                </a:solidFill>
              </a:rPr>
              <a:t>Utsette 6 </a:t>
            </a:r>
            <a:r>
              <a:rPr lang="nb-NO" sz="1700" b="1" dirty="0" err="1">
                <a:solidFill>
                  <a:schemeClr val="bg1">
                    <a:lumMod val="50000"/>
                  </a:schemeClr>
                </a:solidFill>
              </a:rPr>
              <a:t>mnd</a:t>
            </a:r>
            <a:r>
              <a:rPr lang="nb-NO" sz="17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nb-NO" sz="1700" b="1" dirty="0" err="1">
                <a:solidFill>
                  <a:schemeClr val="bg1">
                    <a:lumMod val="50000"/>
                  </a:schemeClr>
                </a:solidFill>
              </a:rPr>
              <a:t>setptember</a:t>
            </a:r>
            <a:r>
              <a:rPr lang="nb-NO" sz="1700" b="1" dirty="0">
                <a:solidFill>
                  <a:schemeClr val="bg1">
                    <a:lumMod val="50000"/>
                  </a:schemeClr>
                </a:solidFill>
              </a:rPr>
              <a:t> 2026</a:t>
            </a:r>
          </a:p>
          <a:p>
            <a:pPr lvl="1"/>
            <a:r>
              <a:rPr lang="nb-NO" sz="1700" dirty="0">
                <a:solidFill>
                  <a:schemeClr val="bg1">
                    <a:lumMod val="50000"/>
                  </a:schemeClr>
                </a:solidFill>
              </a:rPr>
              <a:t>Konservativ tilnærming, ikke anbefalt p.t.</a:t>
            </a:r>
          </a:p>
          <a:p>
            <a:pPr lvl="1"/>
            <a:r>
              <a:rPr lang="nb-NO" sz="1700" dirty="0">
                <a:solidFill>
                  <a:schemeClr val="bg1">
                    <a:lumMod val="50000"/>
                  </a:schemeClr>
                </a:solidFill>
              </a:rPr>
              <a:t>Krever full </a:t>
            </a:r>
            <a:r>
              <a:rPr lang="nb-NO" sz="1700" dirty="0" err="1">
                <a:solidFill>
                  <a:schemeClr val="bg1">
                    <a:lumMod val="50000"/>
                  </a:schemeClr>
                </a:solidFill>
              </a:rPr>
              <a:t>tilbakerulling</a:t>
            </a:r>
            <a:r>
              <a:rPr lang="nb-NO" sz="1700" dirty="0">
                <a:solidFill>
                  <a:schemeClr val="bg1">
                    <a:lumMod val="50000"/>
                  </a:schemeClr>
                </a:solidFill>
              </a:rPr>
              <a:t> av testmiljø</a:t>
            </a:r>
          </a:p>
          <a:p>
            <a:pPr lvl="1"/>
            <a:r>
              <a:rPr lang="nb-NO" sz="1700" dirty="0">
                <a:solidFill>
                  <a:schemeClr val="bg1">
                    <a:lumMod val="50000"/>
                  </a:schemeClr>
                </a:solidFill>
              </a:rPr>
              <a:t>Ekstra kostnader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74CC4F5-4EEF-D85B-24D3-150EB41A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9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BCA4A12-1D27-4E30-33F7-E0AFBEF0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3" y="926403"/>
            <a:ext cx="10154444" cy="769442"/>
          </a:xfrm>
        </p:spPr>
        <p:txBody>
          <a:bodyPr/>
          <a:lstStyle/>
          <a:p>
            <a:r>
              <a:rPr lang="nb-NO" dirty="0"/>
              <a:t>Konkrete datoer for ny leveranse</a:t>
            </a:r>
          </a:p>
        </p:txBody>
      </p:sp>
    </p:spTree>
    <p:extLst>
      <p:ext uri="{BB962C8B-B14F-4D97-AF65-F5344CB8AC3E}">
        <p14:creationId xmlns:p14="http://schemas.microsoft.com/office/powerpoint/2010/main" val="1554411193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23086C-9E99-48F0-A7CE-3BDA7AA23875}">
  <ds:schemaRefs>
    <ds:schemaRef ds:uri="http://www.w3.org/XML/1998/namespace"/>
    <ds:schemaRef ds:uri="http://purl.org/dc/terms/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92dcf5df-1718-446e-873d-ecc726375ab2"/>
    <ds:schemaRef ds:uri="http://purl.org/dc/dcmitype/"/>
    <ds:schemaRef ds:uri="2d5004f6-51f7-4957-90dc-3d12ffeb4d30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F96FA-CE83-4F57-9A77-BB292B544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cf5df-1718-446e-873d-ecc726375ab2"/>
    <ds:schemaRef ds:uri="2d5004f6-51f7-4957-90dc-3d12ffeb4d30"/>
    <ds:schemaRef ds:uri="08f25810-977e-4cb2-b354-a0afe3a9c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TotalTime>16395</TotalTime>
  <Words>912</Words>
  <Application>Microsoft Office PowerPoint</Application>
  <PresentationFormat>Widescreen</PresentationFormat>
  <Paragraphs>138</Paragraphs>
  <Slides>13</Slides>
  <Notes>5</Notes>
  <HiddenSlides>3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Inter</vt:lpstr>
      <vt:lpstr>Courier New</vt:lpstr>
      <vt:lpstr>Inter Medium</vt:lpstr>
      <vt:lpstr>Aptos</vt:lpstr>
      <vt:lpstr>Arial</vt:lpstr>
      <vt:lpstr>Inter SemiBold</vt:lpstr>
      <vt:lpstr>Brockmann</vt:lpstr>
      <vt:lpstr>Novari</vt:lpstr>
      <vt:lpstr>Statusmøte  Informasjonsmodell v.4. </vt:lpstr>
      <vt:lpstr> 1. Status fra Novari - v.4 i Beta - Core 2 InSchool  2.Status fra fylkene 4. Eventuelt </vt:lpstr>
      <vt:lpstr>FINT Felleskomponent kjører nå på v.4 i Beta </vt:lpstr>
      <vt:lpstr>Hva kan testes nå (før full v4-test)</vt:lpstr>
      <vt:lpstr>Status fra InSchool</vt:lpstr>
      <vt:lpstr>Bakgrunn og situasjonsbeskrivelse</vt:lpstr>
      <vt:lpstr>Mulig konsekvens</vt:lpstr>
      <vt:lpstr>Vurderte alternativer sammen med Inschool.   Vi utsetter end of life for core1 for utdannningsdomene slik at vi kan kjøre begge plattformer i parallell, noe som gir oss mer fleksibilitet i omleggingen.</vt:lpstr>
      <vt:lpstr>Konkrete datoer for ny leveranse</vt:lpstr>
      <vt:lpstr>Tidslinjer</vt:lpstr>
      <vt:lpstr>Vurdering og forankring</vt:lpstr>
      <vt:lpstr>Nyttige lenker</vt:lpstr>
      <vt:lpstr>Nytt møte 12 februar 2026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lastModifiedBy>Maria Forsberg Kristoffersen</cp:lastModifiedBy>
  <cp:revision>35</cp:revision>
  <dcterms:created xsi:type="dcterms:W3CDTF">2025-08-22T10:40:17Z</dcterms:created>
  <dcterms:modified xsi:type="dcterms:W3CDTF">2026-02-12T08:57:06Z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