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56" r:id="rId5"/>
    <p:sldId id="2147478090" r:id="rId6"/>
    <p:sldId id="2147478120" r:id="rId7"/>
    <p:sldId id="2147478119" r:id="rId8"/>
    <p:sldId id="2147478121" r:id="rId9"/>
    <p:sldId id="2147478122" r:id="rId10"/>
    <p:sldId id="2147478102" r:id="rId11"/>
    <p:sldId id="2147478123" r:id="rId12"/>
    <p:sldId id="2147478126" r:id="rId13"/>
    <p:sldId id="2147478103" r:id="rId14"/>
    <p:sldId id="2147478104" r:id="rId15"/>
    <p:sldId id="2147478127" r:id="rId16"/>
  </p:sldIdLst>
  <p:sldSz cx="12192000" cy="6858000"/>
  <p:notesSz cx="6858000" cy="9144000"/>
  <p:custDataLst>
    <p:tags r:id="rId18"/>
  </p:custDataLst>
  <p:defaultTextStyle>
    <a:defPPr>
      <a:defRPr lang="nb-NO"/>
    </a:defPPr>
    <a:lvl1pPr marL="0" algn="l" defTabSz="914400" rtl="0" eaLnBrk="1" fontAlgn="ctr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fontAlgn="ctr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fontAlgn="ctr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fontAlgn="ctr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fontAlgn="ctr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fontAlgn="ctr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fontAlgn="ctr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fontAlgn="ctr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fontAlgn="ctr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6265CC8-7278-25C5-B4CC-07D619E84D5F}" name="Benedicte Aas Glad" initials="BAG" userId="S::benedicte.glad@novari.no::55a9e165-0d8a-4034-a14f-0bb29877055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01BE04-F3DF-4129-AD52-E7B5BF3CFEF2}" v="1284" dt="2026-06-09T12:40:03.2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26E778-E5B7-409B-98F7-D952300A0896}" type="datetimeFigureOut">
              <a:rPr lang="nb-NO" smtClean="0"/>
              <a:t>11.06.2026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E0436F-993E-42FF-BB8C-7983559F61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55403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E0436F-993E-42FF-BB8C-7983559F6164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55020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b="1"/>
              <a:t>Hva vi ønsker å oppnå med samarbeidet?</a:t>
            </a:r>
          </a:p>
          <a:p>
            <a:r>
              <a:rPr lang="nb-NO"/>
              <a:t>Langsiktig strategisk partnerskap</a:t>
            </a:r>
          </a:p>
          <a:p>
            <a:r>
              <a:rPr lang="nb-NO"/>
              <a:t>Tett samarbeid mellom leverandør, Novari og fylkeskommunene</a:t>
            </a:r>
          </a:p>
          <a:p>
            <a:r>
              <a:rPr lang="nb-NO"/>
              <a:t>Åpenhet, transparens og tillit</a:t>
            </a:r>
          </a:p>
          <a:p>
            <a:r>
              <a:rPr lang="nb-NO"/>
              <a:t>Stabilitet i ressurser og team</a:t>
            </a:r>
          </a:p>
          <a:p>
            <a:r>
              <a:rPr lang="nb-NO"/>
              <a:t>Kompetansebygging over tid</a:t>
            </a:r>
          </a:p>
          <a:p>
            <a:r>
              <a:rPr lang="nb-NO"/>
              <a:t>Fokus på kvalitet, sikkerhet og gjennomføringsevne</a:t>
            </a:r>
          </a:p>
          <a:p>
            <a:r>
              <a:rPr lang="nb-NO"/>
              <a:t>Kontinuerlig forbedring og læring</a:t>
            </a:r>
          </a:p>
          <a:p>
            <a:r>
              <a:rPr lang="nb-NO"/>
              <a:t>Leverandør som utfordrer og bidrar strategisk — ikke bare leverer utvikling</a:t>
            </a:r>
          </a:p>
          <a:p>
            <a:r>
              <a:rPr lang="nb-NO"/>
              <a:t>Bygge en løsning som kan videreutvikles over mange år</a:t>
            </a:r>
          </a:p>
          <a:p>
            <a:endParaRPr lang="nb-NO"/>
          </a:p>
          <a:p>
            <a:pPr marL="0" indent="0">
              <a:buNone/>
            </a:pPr>
            <a:r>
              <a:rPr lang="nb-NO" b="1"/>
              <a:t>Viktig budskap til leverandørene</a:t>
            </a:r>
            <a:endParaRPr lang="nb-NO"/>
          </a:p>
          <a:p>
            <a:r>
              <a:rPr lang="nb-NO"/>
              <a:t>Dette ikke er et tradisjonelt “lever og gå”-prosjekt</a:t>
            </a:r>
          </a:p>
          <a:p>
            <a:r>
              <a:rPr lang="nb-NO"/>
              <a:t>VIGO-moderniseringen er et flerårig moderniseringsløp</a:t>
            </a:r>
          </a:p>
          <a:p>
            <a:r>
              <a:rPr lang="nb-NO"/>
              <a:t>Novari søker en leverandør som ønsker å bygge et langsiktig samarbeid og partnerskap </a:t>
            </a:r>
          </a:p>
          <a:p>
            <a:r>
              <a:rPr lang="nb-NO"/>
              <a:t>domeneforståelse, samarbeidsevne og stabilitet vil være like viktig som teknologi.</a:t>
            </a:r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E0436F-993E-42FF-BB8C-7983559F6164}" type="slidenum">
              <a:rPr lang="nb-NO" smtClean="0"/>
              <a:pPr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2271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Forside 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">
            <a:extLst>
              <a:ext uri="{FF2B5EF4-FFF2-40B4-BE49-F238E27FC236}">
                <a16:creationId xmlns:a16="http://schemas.microsoft.com/office/drawing/2014/main" id="{468A1974-2205-8109-9C6D-43A808783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88505" y="817511"/>
            <a:ext cx="8392253" cy="5226407"/>
          </a:xfrm>
          <a:custGeom>
            <a:avLst/>
            <a:gdLst>
              <a:gd name="connsiteX0" fmla="*/ 4200920 w 8392253"/>
              <a:gd name="connsiteY0" fmla="*/ 2611966 h 5226407"/>
              <a:gd name="connsiteX1" fmla="*/ 5124519 w 8392253"/>
              <a:gd name="connsiteY1" fmla="*/ 2611966 h 5226407"/>
              <a:gd name="connsiteX2" fmla="*/ 2562260 w 8392253"/>
              <a:gd name="connsiteY2" fmla="*/ 0 h 5226407"/>
              <a:gd name="connsiteX3" fmla="*/ 0 w 8392253"/>
              <a:gd name="connsiteY3" fmla="*/ 2611966 h 5226407"/>
              <a:gd name="connsiteX4" fmla="*/ 0 w 8392253"/>
              <a:gd name="connsiteY4" fmla="*/ 5206665 h 5226407"/>
              <a:gd name="connsiteX5" fmla="*/ 923599 w 8392253"/>
              <a:gd name="connsiteY5" fmla="*/ 5206665 h 5226407"/>
              <a:gd name="connsiteX6" fmla="*/ 923599 w 8392253"/>
              <a:gd name="connsiteY6" fmla="*/ 2611966 h 5226407"/>
              <a:gd name="connsiteX7" fmla="*/ 2562260 w 8392253"/>
              <a:gd name="connsiteY7" fmla="*/ 941565 h 5226407"/>
              <a:gd name="connsiteX8" fmla="*/ 4200920 w 8392253"/>
              <a:gd name="connsiteY8" fmla="*/ 2611966 h 5226407"/>
              <a:gd name="connsiteX9" fmla="*/ 8392253 w 8392253"/>
              <a:gd name="connsiteY9" fmla="*/ 2614506 h 5226407"/>
              <a:gd name="connsiteX10" fmla="*/ 5829994 w 8392253"/>
              <a:gd name="connsiteY10" fmla="*/ 2539 h 5226407"/>
              <a:gd name="connsiteX11" fmla="*/ 5829994 w 8392253"/>
              <a:gd name="connsiteY11" fmla="*/ 944041 h 5226407"/>
              <a:gd name="connsiteX12" fmla="*/ 7468655 w 8392253"/>
              <a:gd name="connsiteY12" fmla="*/ 2614442 h 5226407"/>
              <a:gd name="connsiteX13" fmla="*/ 5829994 w 8392253"/>
              <a:gd name="connsiteY13" fmla="*/ 4284843 h 5226407"/>
              <a:gd name="connsiteX14" fmla="*/ 4191397 w 8392253"/>
              <a:gd name="connsiteY14" fmla="*/ 2614442 h 5226407"/>
              <a:gd name="connsiteX15" fmla="*/ 3267798 w 8392253"/>
              <a:gd name="connsiteY15" fmla="*/ 2614442 h 5226407"/>
              <a:gd name="connsiteX16" fmla="*/ 5829994 w 8392253"/>
              <a:gd name="connsiteY16" fmla="*/ 5226408 h 5226407"/>
              <a:gd name="connsiteX17" fmla="*/ 8392253 w 8392253"/>
              <a:gd name="connsiteY17" fmla="*/ 2614442 h 522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392253" h="5226407">
                <a:moveTo>
                  <a:pt x="4200920" y="2611966"/>
                </a:moveTo>
                <a:lnTo>
                  <a:pt x="5124519" y="2611966"/>
                </a:lnTo>
                <a:cubicBezTo>
                  <a:pt x="5124519" y="1171750"/>
                  <a:pt x="3975051" y="0"/>
                  <a:pt x="2562260" y="0"/>
                </a:cubicBezTo>
                <a:cubicBezTo>
                  <a:pt x="1149468" y="0"/>
                  <a:pt x="0" y="1171750"/>
                  <a:pt x="0" y="2611966"/>
                </a:cubicBezTo>
                <a:lnTo>
                  <a:pt x="0" y="5206665"/>
                </a:lnTo>
                <a:lnTo>
                  <a:pt x="923599" y="5206665"/>
                </a:lnTo>
                <a:lnTo>
                  <a:pt x="923599" y="2611966"/>
                </a:lnTo>
                <a:cubicBezTo>
                  <a:pt x="923599" y="1690906"/>
                  <a:pt x="1658721" y="941565"/>
                  <a:pt x="2562260" y="941565"/>
                </a:cubicBezTo>
                <a:cubicBezTo>
                  <a:pt x="3465799" y="941565"/>
                  <a:pt x="4200920" y="1690906"/>
                  <a:pt x="4200920" y="2611966"/>
                </a:cubicBezTo>
                <a:moveTo>
                  <a:pt x="8392253" y="2614506"/>
                </a:moveTo>
                <a:cubicBezTo>
                  <a:pt x="8392253" y="1174226"/>
                  <a:pt x="7242849" y="2539"/>
                  <a:pt x="5829994" y="2539"/>
                </a:cubicBezTo>
                <a:lnTo>
                  <a:pt x="5829994" y="944041"/>
                </a:lnTo>
                <a:cubicBezTo>
                  <a:pt x="6733533" y="944041"/>
                  <a:pt x="7468655" y="1693318"/>
                  <a:pt x="7468655" y="2614442"/>
                </a:cubicBezTo>
                <a:cubicBezTo>
                  <a:pt x="7468655" y="3535566"/>
                  <a:pt x="6733533" y="4284843"/>
                  <a:pt x="5829994" y="4284843"/>
                </a:cubicBezTo>
                <a:cubicBezTo>
                  <a:pt x="4926455" y="4284843"/>
                  <a:pt x="4191397" y="3535502"/>
                  <a:pt x="4191397" y="2614442"/>
                </a:cubicBezTo>
                <a:lnTo>
                  <a:pt x="3267798" y="2614442"/>
                </a:lnTo>
                <a:cubicBezTo>
                  <a:pt x="3267798" y="4054658"/>
                  <a:pt x="4417203" y="5226408"/>
                  <a:pt x="5829994" y="5226408"/>
                </a:cubicBezTo>
                <a:cubicBezTo>
                  <a:pt x="7242786" y="5226408"/>
                  <a:pt x="8392253" y="4054658"/>
                  <a:pt x="8392253" y="2614442"/>
                </a:cubicBezTo>
              </a:path>
            </a:pathLst>
          </a:custGeom>
          <a:solidFill>
            <a:srgbClr val="EFD8B8"/>
          </a:solidFill>
          <a:ln w="6348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5BE51780-9C84-630C-BFBF-90C8919222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9494" y="2120633"/>
            <a:ext cx="7621588" cy="1846659"/>
          </a:xfrm>
        </p:spPr>
        <p:txBody>
          <a:bodyPr anchor="t" anchorCtr="0">
            <a:noAutofit/>
          </a:bodyPr>
          <a:lstStyle>
            <a:lvl1pPr algn="l">
              <a:defRPr sz="6000" spc="-100" baseline="0">
                <a:solidFill>
                  <a:schemeClr val="accent1"/>
                </a:solidFill>
                <a:latin typeface="Brockmann" pitchFamily="50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968C8948-693B-A6F5-EEB6-029474DC215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29494" y="824705"/>
            <a:ext cx="4684714" cy="384721"/>
          </a:xfrm>
        </p:spPr>
        <p:txBody>
          <a:bodyPr lIns="10800">
            <a:noAutofit/>
          </a:bodyPr>
          <a:lstStyle>
            <a:lvl1pPr marL="0" indent="0" algn="l">
              <a:lnSpc>
                <a:spcPct val="100000"/>
              </a:lnSpc>
              <a:buNone/>
              <a:defRPr sz="125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Dato / sted / Navn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5B34663-0A6E-97EA-4D81-3C1F5FB5F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FB0A549C-84E1-413E-ABC9-553840A9BD1D}" type="datetime1">
              <a:rPr lang="nb-NO" smtClean="0"/>
              <a:t>11.06.2026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15ED4C0-BFF2-F2FA-A1B9-3F66CF41A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7BC977A-99F0-CB54-A5A3-F8AADB73A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BE2ACD00-28B2-4D17-A930-2C9F8441C7CA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4" name="Logo" descr="Novari logo">
            <a:extLst>
              <a:ext uri="{FF2B5EF4-FFF2-40B4-BE49-F238E27FC236}">
                <a16:creationId xmlns:a16="http://schemas.microsoft.com/office/drawing/2014/main" id="{96853129-5723-AD08-EE93-D2216DB708C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8228" y="5755162"/>
            <a:ext cx="1393028" cy="284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046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side, fritt oppset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tel 1">
            <a:extLst>
              <a:ext uri="{FF2B5EF4-FFF2-40B4-BE49-F238E27FC236}">
                <a16:creationId xmlns:a16="http://schemas.microsoft.com/office/drawing/2014/main" id="{EF4F0400-7217-7379-BA1E-AC3E5AD48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-675159"/>
            <a:ext cx="10515600" cy="462434"/>
          </a:xfrm>
        </p:spPr>
        <p:txBody>
          <a:bodyPr anchor="b" anchorCtr="0">
            <a:normAutofit/>
          </a:bodyPr>
          <a:lstStyle>
            <a:lvl1pPr>
              <a:defRPr sz="2600"/>
            </a:lvl1pPr>
          </a:lstStyle>
          <a:p>
            <a:r>
              <a:rPr lang="nb-NO"/>
              <a:t>Tittel for universell utforming</a:t>
            </a:r>
          </a:p>
        </p:txBody>
      </p:sp>
      <p:sp>
        <p:nvSpPr>
          <p:cNvPr id="8" name="Plassholder for stikktittel">
            <a:extLst>
              <a:ext uri="{FF2B5EF4-FFF2-40B4-BE49-F238E27FC236}">
                <a16:creationId xmlns:a16="http://schemas.microsoft.com/office/drawing/2014/main" id="{4BA77D5D-02BF-5ECF-E9CC-34542FBB210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33200" y="630000"/>
            <a:ext cx="2657779" cy="245373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wrap="none" bIns="14400">
            <a:spAutoFit/>
          </a:bodyPr>
          <a:lstStyle>
            <a:lvl1pPr marL="0" indent="0">
              <a:lnSpc>
                <a:spcPct val="100000"/>
              </a:lnSpc>
              <a:buNone/>
              <a:defRPr u="none">
                <a:solidFill>
                  <a:schemeClr val="accent6"/>
                </a:solidFill>
                <a:latin typeface="+mj-lt"/>
              </a:defRPr>
            </a:lvl1pPr>
            <a:lvl2pPr marL="158844" indent="0">
              <a:buNone/>
              <a:defRPr/>
            </a:lvl2pPr>
          </a:lstStyle>
          <a:p>
            <a:pPr lvl="0"/>
            <a:r>
              <a:rPr lang="nb-NO"/>
              <a:t>Klikk for å skrive en stikktittel</a:t>
            </a:r>
          </a:p>
        </p:txBody>
      </p:sp>
      <p:sp>
        <p:nvSpPr>
          <p:cNvPr id="12" name="Plassholder for innhold 11">
            <a:extLst>
              <a:ext uri="{FF2B5EF4-FFF2-40B4-BE49-F238E27FC236}">
                <a16:creationId xmlns:a16="http://schemas.microsoft.com/office/drawing/2014/main" id="{7545EDA6-1C04-1340-204F-A03868A7696F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1033729" y="1464469"/>
            <a:ext cx="4199942" cy="3920096"/>
          </a:xfrm>
        </p:spPr>
        <p:txBody>
          <a:bodyPr anchor="t" anchorCtr="1"/>
          <a:lstStyle>
            <a:lvl1pPr marL="0" indent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nb-NO"/>
              <a:t>Klikk på et ikon for å legge til bilde/utklipp, tabell eller graf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66560E9-3A9B-BC1E-9244-FE6677DD9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AB3DF-8B8E-4FE0-BB9C-DAD5FB434DCE}" type="datetime1">
              <a:rPr lang="nb-NO" smtClean="0"/>
              <a:t>11.06.2026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1B96096-A613-EAB0-7653-B2915ABD5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EFCDB43-C29E-6453-C979-4D8851F9D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CD00-28B2-4D17-A930-2C9F8441C7CA}" type="slidenum">
              <a:rPr lang="nb-NO" smtClean="0"/>
              <a:t>‹#›</a:t>
            </a:fld>
            <a:endParaRPr lang="nb-NO"/>
          </a:p>
        </p:txBody>
      </p:sp>
      <p:sp>
        <p:nvSpPr>
          <p:cNvPr id="17" name="Plassholder for innhold 11">
            <a:extLst>
              <a:ext uri="{FF2B5EF4-FFF2-40B4-BE49-F238E27FC236}">
                <a16:creationId xmlns:a16="http://schemas.microsoft.com/office/drawing/2014/main" id="{663F0987-3403-380B-A9F6-4CB2FDB95389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710238" y="1464470"/>
            <a:ext cx="4974886" cy="3369520"/>
          </a:xfrm>
        </p:spPr>
        <p:txBody>
          <a:bodyPr anchor="t" anchorCtr="1"/>
          <a:lstStyle>
            <a:lvl1pPr marL="0" indent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nb-NO"/>
              <a:t>Klikk på et ikon for å legge til bilde/utklipp, tabell eller graf</a:t>
            </a:r>
          </a:p>
        </p:txBody>
      </p:sp>
    </p:spTree>
    <p:extLst>
      <p:ext uri="{BB962C8B-B14F-4D97-AF65-F5344CB8AC3E}">
        <p14:creationId xmlns:p14="http://schemas.microsoft.com/office/powerpoint/2010/main" val="2651920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side, 3 bil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tel 1">
            <a:extLst>
              <a:ext uri="{FF2B5EF4-FFF2-40B4-BE49-F238E27FC236}">
                <a16:creationId xmlns:a16="http://schemas.microsoft.com/office/drawing/2014/main" id="{EF4F0400-7217-7379-BA1E-AC3E5AD48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-675159"/>
            <a:ext cx="10515600" cy="462434"/>
          </a:xfrm>
        </p:spPr>
        <p:txBody>
          <a:bodyPr anchor="b" anchorCtr="0">
            <a:normAutofit/>
          </a:bodyPr>
          <a:lstStyle>
            <a:lvl1pPr>
              <a:defRPr sz="2600"/>
            </a:lvl1pPr>
          </a:lstStyle>
          <a:p>
            <a:r>
              <a:rPr lang="nb-NO"/>
              <a:t>Tittel for universell utforming</a:t>
            </a:r>
          </a:p>
        </p:txBody>
      </p:sp>
      <p:sp>
        <p:nvSpPr>
          <p:cNvPr id="8" name="Plassholder for bilde 10">
            <a:extLst>
              <a:ext uri="{FF2B5EF4-FFF2-40B4-BE49-F238E27FC236}">
                <a16:creationId xmlns:a16="http://schemas.microsoft.com/office/drawing/2014/main" id="{89FFB911-7972-201F-0C32-D6741C6C5EC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29494" y="1464469"/>
            <a:ext cx="6234906" cy="4576762"/>
          </a:xfrm>
        </p:spPr>
        <p:txBody>
          <a:bodyPr anchor="t" anchorCtr="1"/>
          <a:lstStyle>
            <a:lvl1pPr marL="0" indent="0">
              <a:buNone/>
              <a:defRPr sz="9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nb-NO" noProof="0"/>
              <a:t>Klikk på ikonet eller dra inn en bildefil for å legge til et bilde. </a:t>
            </a:r>
            <a:br>
              <a:rPr lang="nb-NO" noProof="0"/>
            </a:br>
            <a:r>
              <a:rPr lang="nb-NO" noProof="0"/>
              <a:t>Juster utsnittet på Bildeformat-fanen &gt; Beskjær.</a:t>
            </a:r>
          </a:p>
        </p:txBody>
      </p:sp>
      <p:sp>
        <p:nvSpPr>
          <p:cNvPr id="10" name="Plassholder for bilde 10">
            <a:extLst>
              <a:ext uri="{FF2B5EF4-FFF2-40B4-BE49-F238E27FC236}">
                <a16:creationId xmlns:a16="http://schemas.microsoft.com/office/drawing/2014/main" id="{BEB3354C-66D1-65E3-E360-A3BF3B88B30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527257" y="770467"/>
            <a:ext cx="1953929" cy="2658534"/>
          </a:xfrm>
        </p:spPr>
        <p:txBody>
          <a:bodyPr anchor="t" anchorCtr="1"/>
          <a:lstStyle>
            <a:lvl1pPr marL="0" indent="0">
              <a:buNone/>
              <a:defRPr sz="9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nb-NO" noProof="0"/>
              <a:t>Klikk på ikonet eller dra inn en bildefil for å legge til et bilde. </a:t>
            </a:r>
            <a:br>
              <a:rPr lang="nb-NO" noProof="0"/>
            </a:br>
            <a:r>
              <a:rPr lang="nb-NO" noProof="0"/>
              <a:t>Juster utsnittet på Bildeformat-fanen &gt; Beskjær.</a:t>
            </a:r>
          </a:p>
        </p:txBody>
      </p:sp>
      <p:sp>
        <p:nvSpPr>
          <p:cNvPr id="11" name="Plassholder for bilde 10">
            <a:extLst>
              <a:ext uri="{FF2B5EF4-FFF2-40B4-BE49-F238E27FC236}">
                <a16:creationId xmlns:a16="http://schemas.microsoft.com/office/drawing/2014/main" id="{C88CBE2F-3953-8378-F52D-63DF193C920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527257" y="4079081"/>
            <a:ext cx="2656681" cy="1962150"/>
          </a:xfrm>
        </p:spPr>
        <p:txBody>
          <a:bodyPr anchor="t" anchorCtr="1"/>
          <a:lstStyle>
            <a:lvl1pPr marL="0" indent="0">
              <a:buNone/>
              <a:defRPr sz="9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nb-NO" noProof="0"/>
              <a:t>Klikk på ikonet eller dra inn en bildefil for å legge til et bilde. </a:t>
            </a:r>
            <a:br>
              <a:rPr lang="nb-NO" noProof="0"/>
            </a:br>
            <a:r>
              <a:rPr lang="nb-NO" noProof="0"/>
              <a:t>Juster utsnittet på Bildeformat-fanen &gt; Beskjær.</a:t>
            </a:r>
          </a:p>
        </p:txBody>
      </p:sp>
      <p:sp>
        <p:nvSpPr>
          <p:cNvPr id="12" name="Plassholder for stikktittel">
            <a:extLst>
              <a:ext uri="{FF2B5EF4-FFF2-40B4-BE49-F238E27FC236}">
                <a16:creationId xmlns:a16="http://schemas.microsoft.com/office/drawing/2014/main" id="{E1A44C09-CDE3-65EC-4691-DE5C54FA0AF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33200" y="630000"/>
            <a:ext cx="2657779" cy="245373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wrap="none" bIns="14400">
            <a:spAutoFit/>
          </a:bodyPr>
          <a:lstStyle>
            <a:lvl1pPr marL="0" indent="0">
              <a:lnSpc>
                <a:spcPct val="100000"/>
              </a:lnSpc>
              <a:buNone/>
              <a:defRPr u="none">
                <a:solidFill>
                  <a:schemeClr val="accent6"/>
                </a:solidFill>
                <a:latin typeface="+mj-lt"/>
              </a:defRPr>
            </a:lvl1pPr>
            <a:lvl2pPr marL="158844" indent="0">
              <a:buNone/>
              <a:defRPr/>
            </a:lvl2pPr>
          </a:lstStyle>
          <a:p>
            <a:pPr lvl="0"/>
            <a:r>
              <a:rPr lang="nb-NO"/>
              <a:t>Klikk for å skrive en stikktittel</a:t>
            </a:r>
          </a:p>
        </p:txBody>
      </p:sp>
      <p:sp>
        <p:nvSpPr>
          <p:cNvPr id="16" name="Plassholder for dato 15">
            <a:extLst>
              <a:ext uri="{FF2B5EF4-FFF2-40B4-BE49-F238E27FC236}">
                <a16:creationId xmlns:a16="http://schemas.microsoft.com/office/drawing/2014/main" id="{A60840C5-D8A9-FD32-BCAC-35C30BDD0B18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1ABD587D-0514-4F19-AE69-F0EEDE96F83B}" type="datetime1">
              <a:rPr lang="nb-NO" smtClean="0"/>
              <a:t>11.06.2026</a:t>
            </a:fld>
            <a:endParaRPr lang="nb-NO"/>
          </a:p>
        </p:txBody>
      </p:sp>
      <p:sp>
        <p:nvSpPr>
          <p:cNvPr id="17" name="Plassholder for bunntekst 16">
            <a:extLst>
              <a:ext uri="{FF2B5EF4-FFF2-40B4-BE49-F238E27FC236}">
                <a16:creationId xmlns:a16="http://schemas.microsoft.com/office/drawing/2014/main" id="{AB8B9337-4405-D5F0-3545-FF26BB1DA2E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8" name="Plassholder for lysbildenummer 17">
            <a:extLst>
              <a:ext uri="{FF2B5EF4-FFF2-40B4-BE49-F238E27FC236}">
                <a16:creationId xmlns:a16="http://schemas.microsoft.com/office/drawing/2014/main" id="{9BF0DD86-B856-2497-3AED-E0C72D4D11BC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BE2ACD00-28B2-4D17-A930-2C9F8441C7CA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475873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t sita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BE51780-9C84-630C-BFBF-90C8919222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9494" y="1554163"/>
            <a:ext cx="10154444" cy="2734916"/>
          </a:xfr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5170">
                <a:solidFill>
                  <a:schemeClr val="accent6"/>
                </a:solidFill>
                <a:latin typeface="Brockmann" pitchFamily="50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9" name="Plassholder for dato 8">
            <a:extLst>
              <a:ext uri="{FF2B5EF4-FFF2-40B4-BE49-F238E27FC236}">
                <a16:creationId xmlns:a16="http://schemas.microsoft.com/office/drawing/2014/main" id="{CACFFDEA-348A-AB0A-58D0-F729EB2D4F0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2D1E254-09D4-453D-8769-376E4556FDB4}" type="datetime1">
              <a:rPr lang="nb-NO" smtClean="0"/>
              <a:t>11.06.2026</a:t>
            </a:fld>
            <a:endParaRPr lang="nb-NO"/>
          </a:p>
        </p:txBody>
      </p:sp>
      <p:sp>
        <p:nvSpPr>
          <p:cNvPr id="10" name="Plassholder for bunntekst 9">
            <a:extLst>
              <a:ext uri="{FF2B5EF4-FFF2-40B4-BE49-F238E27FC236}">
                <a16:creationId xmlns:a16="http://schemas.microsoft.com/office/drawing/2014/main" id="{6FCF257E-4BB7-2A52-CD90-AB6A854EB4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1" name="Plassholder for lysbildenummer 10">
            <a:extLst>
              <a:ext uri="{FF2B5EF4-FFF2-40B4-BE49-F238E27FC236}">
                <a16:creationId xmlns:a16="http://schemas.microsoft.com/office/drawing/2014/main" id="{B49A831B-D3B3-EDBD-D732-5184933F588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E2ACD00-28B2-4D17-A930-2C9F8441C7CA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2" name="Plassholder for stikktittel">
            <a:extLst>
              <a:ext uri="{FF2B5EF4-FFF2-40B4-BE49-F238E27FC236}">
                <a16:creationId xmlns:a16="http://schemas.microsoft.com/office/drawing/2014/main" id="{D53E3115-935A-AE50-764A-F6B86AF8E46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33200" y="630000"/>
            <a:ext cx="2657779" cy="245373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wrap="none" bIns="14400">
            <a:spAutoFit/>
          </a:bodyPr>
          <a:lstStyle>
            <a:lvl1pPr marL="0" indent="0">
              <a:lnSpc>
                <a:spcPct val="100000"/>
              </a:lnSpc>
              <a:buNone/>
              <a:defRPr u="none">
                <a:solidFill>
                  <a:schemeClr val="accent1"/>
                </a:solidFill>
                <a:latin typeface="+mj-lt"/>
              </a:defRPr>
            </a:lvl1pPr>
            <a:lvl2pPr marL="158844" indent="0">
              <a:buNone/>
              <a:defRPr/>
            </a:lvl2pPr>
          </a:lstStyle>
          <a:p>
            <a:pPr lvl="0"/>
            <a:r>
              <a:rPr lang="nb-NO"/>
              <a:t>Klikk for å skrive en stikktittel</a:t>
            </a:r>
          </a:p>
        </p:txBody>
      </p:sp>
      <p:sp>
        <p:nvSpPr>
          <p:cNvPr id="16" name="Plassholder for tekst 15">
            <a:extLst>
              <a:ext uri="{FF2B5EF4-FFF2-40B4-BE49-F238E27FC236}">
                <a16:creationId xmlns:a16="http://schemas.microsoft.com/office/drawing/2014/main" id="{ED1B338A-3645-7A55-C0E3-BF7996BA94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29494" y="4730750"/>
            <a:ext cx="4680744" cy="46166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6"/>
                </a:solidFill>
              </a:defRPr>
            </a:lvl1pPr>
            <a:lvl2pPr marL="158843" indent="0">
              <a:buNone/>
              <a:defRPr/>
            </a:lvl2pPr>
          </a:lstStyle>
          <a:p>
            <a:pPr lvl="0"/>
            <a:r>
              <a:rPr lang="nb-NO"/>
              <a:t>Navn </a:t>
            </a:r>
            <a:r>
              <a:rPr lang="nb-NO" err="1"/>
              <a:t>Navnesen</a:t>
            </a:r>
            <a:r>
              <a:rPr lang="nb-NO"/>
              <a:t>,</a:t>
            </a:r>
            <a:br>
              <a:rPr lang="nb-NO"/>
            </a:br>
            <a:r>
              <a:rPr lang="nb-NO"/>
              <a:t>Tittel/stilling</a:t>
            </a:r>
          </a:p>
        </p:txBody>
      </p:sp>
    </p:spTree>
    <p:extLst>
      <p:ext uri="{BB962C8B-B14F-4D97-AF65-F5344CB8AC3E}">
        <p14:creationId xmlns:p14="http://schemas.microsoft.com/office/powerpoint/2010/main" val="41598168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killeside A: Grafik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2E96E04-050C-8584-B76A-431002072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9494" y="821532"/>
            <a:ext cx="4680744" cy="769441"/>
          </a:xfrm>
        </p:spPr>
        <p:txBody>
          <a:bodyPr anchor="t" anchorCtr="0">
            <a:noAutofit/>
          </a:bodyPr>
          <a:lstStyle>
            <a:lvl1pPr>
              <a:defRPr sz="2500">
                <a:solidFill>
                  <a:schemeClr val="accent3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880C8A2-7304-2314-8523-D1FFEFD636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233C0CD3-9BB7-4728-BF77-96303D4DA3D4}" type="datetime1">
              <a:rPr lang="nb-NO" smtClean="0"/>
              <a:t>11.06.2026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EE73FFE-145C-E4BF-9A55-964A9A110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09F080D-2D36-9CA5-0DFD-1ABD5E827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BE2ACD00-28B2-4D17-A930-2C9F8441C7CA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9" name="Grafikk 8">
            <a:extLst>
              <a:ext uri="{FF2B5EF4-FFF2-40B4-BE49-F238E27FC236}">
                <a16:creationId xmlns:a16="http://schemas.microsoft.com/office/drawing/2014/main" id="{F069DEE9-D87A-22F8-C14F-EB6DD69DFAD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42007" y="2233244"/>
            <a:ext cx="10141931" cy="3803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4904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killeside B: Bil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1">
            <a:extLst>
              <a:ext uri="{FF2B5EF4-FFF2-40B4-BE49-F238E27FC236}">
                <a16:creationId xmlns:a16="http://schemas.microsoft.com/office/drawing/2014/main" id="{BF16AF4E-8543-71DB-6692-6AFAFAE4CA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-675159"/>
            <a:ext cx="10515600" cy="462434"/>
          </a:xfrm>
        </p:spPr>
        <p:txBody>
          <a:bodyPr anchor="b" anchorCtr="0">
            <a:normAutofit/>
          </a:bodyPr>
          <a:lstStyle>
            <a:lvl1pPr>
              <a:defRPr sz="2600"/>
            </a:lvl1pPr>
          </a:lstStyle>
          <a:p>
            <a:r>
              <a:rPr lang="nb-NO"/>
              <a:t>Tittel for universell utforming</a:t>
            </a:r>
          </a:p>
        </p:txBody>
      </p:sp>
      <p:sp>
        <p:nvSpPr>
          <p:cNvPr id="11" name="Plassholder for bilde 10">
            <a:extLst>
              <a:ext uri="{FF2B5EF4-FFF2-40B4-BE49-F238E27FC236}">
                <a16:creationId xmlns:a16="http://schemas.microsoft.com/office/drawing/2014/main" id="{1F3F19F3-EB1A-4AE6-CB5D-3438269CB8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</p:spPr>
        <p:txBody>
          <a:bodyPr anchor="t" anchorCtr="1"/>
          <a:lstStyle>
            <a:lvl1pPr marL="0" indent="0">
              <a:buNone/>
              <a:defRPr sz="9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nb-NO" noProof="0"/>
              <a:t>Klikk på ikonet eller dra inn en bildefil for å legge til et bilde. </a:t>
            </a:r>
            <a:br>
              <a:rPr lang="nb-NO" noProof="0"/>
            </a:br>
            <a:r>
              <a:rPr lang="nb-NO" noProof="0"/>
              <a:t>Juster utsnittet på Bildeformat-fanen &gt; Beskjær.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66560E9-3A9B-BC1E-9244-FE6677DD9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6200449-EFED-42EC-8EAE-92A089D61CE8}" type="datetime1">
              <a:rPr lang="nb-NO" smtClean="0"/>
              <a:t>11.06.2026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1B96096-A613-EAB0-7653-B2915ABD5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EFCDB43-C29E-6453-C979-4D8851F9D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2ACD00-28B2-4D17-A930-2C9F8441C7CA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2" name="Logo i plassholder">
            <a:extLst>
              <a:ext uri="{FF2B5EF4-FFF2-40B4-BE49-F238E27FC236}">
                <a16:creationId xmlns:a16="http://schemas.microsoft.com/office/drawing/2014/main" id="{0EB9FEEB-2663-4694-C189-576D39BB81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32363" y="6364781"/>
            <a:ext cx="558200" cy="113808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9654535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tel 1">
            <a:extLst>
              <a:ext uri="{FF2B5EF4-FFF2-40B4-BE49-F238E27FC236}">
                <a16:creationId xmlns:a16="http://schemas.microsoft.com/office/drawing/2014/main" id="{EF4F0400-7217-7379-BA1E-AC3E5AD48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3728" y="630000"/>
            <a:ext cx="2409314" cy="245373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vert="horz" wrap="none" lIns="0" tIns="0" rIns="0" bIns="14400" rtlCol="0" anchor="t" anchorCtr="0">
            <a:spAutoFit/>
          </a:bodyPr>
          <a:lstStyle>
            <a:lvl1pPr>
              <a:defRPr lang="nb-NO" sz="1500" u="none" dirty="0">
                <a:solidFill>
                  <a:schemeClr val="accent6"/>
                </a:solidFill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0"/>
              </a:spcBef>
              <a:buSzPct val="120000"/>
              <a:buFont typeface="Arial" panose="020B0604020202020204" pitchFamily="34" charset="0"/>
            </a:pPr>
            <a:r>
              <a:rPr lang="nb-NO" noProof="0"/>
              <a:t>Klikk for å legge til en tittel</a:t>
            </a:r>
          </a:p>
        </p:txBody>
      </p:sp>
      <p:sp>
        <p:nvSpPr>
          <p:cNvPr id="10" name="Plassholder for dato 9">
            <a:extLst>
              <a:ext uri="{FF2B5EF4-FFF2-40B4-BE49-F238E27FC236}">
                <a16:creationId xmlns:a16="http://schemas.microsoft.com/office/drawing/2014/main" id="{25C0215E-A02B-D3B9-A2F9-CF68B7D47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E5C6D-1B61-48D3-9475-6408C65972E5}" type="datetime1">
              <a:rPr lang="nb-NO" smtClean="0"/>
              <a:t>11.06.2026</a:t>
            </a:fld>
            <a:endParaRPr lang="nb-NO"/>
          </a:p>
        </p:txBody>
      </p:sp>
      <p:sp>
        <p:nvSpPr>
          <p:cNvPr id="12" name="Plassholder for bunntekst 11">
            <a:extLst>
              <a:ext uri="{FF2B5EF4-FFF2-40B4-BE49-F238E27FC236}">
                <a16:creationId xmlns:a16="http://schemas.microsoft.com/office/drawing/2014/main" id="{D235650B-3819-1C73-C2D5-BF5C118A1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4" name="Plassholder for lysbildenummer 13">
            <a:extLst>
              <a:ext uri="{FF2B5EF4-FFF2-40B4-BE49-F238E27FC236}">
                <a16:creationId xmlns:a16="http://schemas.microsoft.com/office/drawing/2014/main" id="{583CAAC6-30E6-21DA-8816-872BC5905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CD00-28B2-4D17-A930-2C9F8441C7CA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6" name="Plassholder for innhold 15">
            <a:extLst>
              <a:ext uri="{FF2B5EF4-FFF2-40B4-BE49-F238E27FC236}">
                <a16:creationId xmlns:a16="http://schemas.microsoft.com/office/drawing/2014/main" id="{8265D594-44F1-30A0-D7E1-6515D9534FE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29494" y="1805749"/>
            <a:ext cx="7621588" cy="4281012"/>
          </a:xfrm>
        </p:spPr>
        <p:txBody>
          <a:bodyPr/>
          <a:lstStyle>
            <a:lvl1pPr marL="457200" indent="-457200">
              <a:lnSpc>
                <a:spcPct val="103000"/>
              </a:lnSpc>
              <a:buSzPct val="100000"/>
              <a:buFont typeface="+mj-lt"/>
              <a:buAutoNum type="arabicPeriod"/>
              <a:defRPr sz="2500">
                <a:latin typeface="+mj-lt"/>
              </a:defRPr>
            </a:lvl1pPr>
            <a:lvl2pPr marL="625475" indent="-157957">
              <a:defRPr/>
            </a:lvl2pPr>
            <a:lvl3pPr marL="819150" indent="-157957">
              <a:defRPr/>
            </a:lvl3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</p:txBody>
      </p:sp>
    </p:spTree>
    <p:extLst>
      <p:ext uri="{BB962C8B-B14F-4D97-AF65-F5344CB8AC3E}">
        <p14:creationId xmlns:p14="http://schemas.microsoft.com/office/powerpoint/2010/main" val="39977937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AD064978-874C-7D8A-AFE0-B180BBD13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98A18-6B7E-4432-8AE6-400F13F972DC}" type="datetime1">
              <a:rPr lang="nb-NO" smtClean="0"/>
              <a:t>11.06.2026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E1478240-A459-CDB4-8DEB-93A2E8715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B620AF32-9AE9-644B-1BE5-C69DEA28D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CD00-28B2-4D17-A930-2C9F8441C7CA}" type="slidenum">
              <a:rPr lang="nb-NO" smtClean="0"/>
              <a:t>‹#›</a:t>
            </a:fld>
            <a:endParaRPr lang="nb-NO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ED88D3F1-77A2-CA5D-2073-0793AEF7867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9494" y="1868488"/>
            <a:ext cx="3055673" cy="1063556"/>
          </a:xfrm>
          <a:prstGeom prst="rightArrow">
            <a:avLst>
              <a:gd name="adj1" fmla="val 70300"/>
              <a:gd name="adj2" fmla="val 50000"/>
            </a:avLst>
          </a:prstGeom>
          <a:solidFill>
            <a:schemeClr val="accent6"/>
          </a:solidFill>
        </p:spPr>
        <p:txBody>
          <a:bodyPr rIns="288000" bIns="36000" anchor="ctr" anchorCtr="0"/>
          <a:lstStyle>
            <a:lvl1pPr marL="0" indent="0" algn="ctr">
              <a:lnSpc>
                <a:spcPct val="100000"/>
              </a:lnSpc>
              <a:buNone/>
              <a:defRPr sz="25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6" name="Plassholder for tekst 6">
            <a:extLst>
              <a:ext uri="{FF2B5EF4-FFF2-40B4-BE49-F238E27FC236}">
                <a16:creationId xmlns:a16="http://schemas.microsoft.com/office/drawing/2014/main" id="{03E7C7B3-6BF1-5572-DC74-78C4227A81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29494" y="3397250"/>
            <a:ext cx="2532856" cy="262334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tekst 4">
            <a:extLst>
              <a:ext uri="{FF2B5EF4-FFF2-40B4-BE49-F238E27FC236}">
                <a16:creationId xmlns:a16="http://schemas.microsoft.com/office/drawing/2014/main" id="{9FB55E71-8F53-4CA1-0C8B-1B65385F8D4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67843" y="1868488"/>
            <a:ext cx="3055673" cy="1063556"/>
          </a:xfrm>
          <a:prstGeom prst="rightArrow">
            <a:avLst>
              <a:gd name="adj1" fmla="val 70300"/>
              <a:gd name="adj2" fmla="val 50000"/>
            </a:avLst>
          </a:prstGeom>
          <a:solidFill>
            <a:schemeClr val="accent6"/>
          </a:solidFill>
        </p:spPr>
        <p:txBody>
          <a:bodyPr rIns="288000" bIns="36000" anchor="ctr" anchorCtr="0"/>
          <a:lstStyle>
            <a:lvl1pPr marL="0" indent="0" algn="ctr">
              <a:lnSpc>
                <a:spcPct val="100000"/>
              </a:lnSpc>
              <a:buNone/>
              <a:defRPr sz="25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98823DEE-A9B4-7308-7A91-98382B5FF41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67844" y="3397250"/>
            <a:ext cx="2532856" cy="262334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84DCCD78-0027-A9CA-7F17-3F5B3F5408F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06193" y="1868488"/>
            <a:ext cx="3055673" cy="1063556"/>
          </a:xfrm>
          <a:prstGeom prst="rightArrow">
            <a:avLst>
              <a:gd name="adj1" fmla="val 70300"/>
              <a:gd name="adj2" fmla="val 50000"/>
            </a:avLst>
          </a:prstGeom>
          <a:solidFill>
            <a:schemeClr val="accent6"/>
          </a:solidFill>
        </p:spPr>
        <p:txBody>
          <a:bodyPr rIns="288000" bIns="36000" anchor="ctr" anchorCtr="0"/>
          <a:lstStyle>
            <a:lvl1pPr marL="0" indent="0" algn="ctr">
              <a:lnSpc>
                <a:spcPct val="100000"/>
              </a:lnSpc>
              <a:buNone/>
              <a:defRPr sz="25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11" name="Plassholder for tekst 6">
            <a:extLst>
              <a:ext uri="{FF2B5EF4-FFF2-40B4-BE49-F238E27FC236}">
                <a16:creationId xmlns:a16="http://schemas.microsoft.com/office/drawing/2014/main" id="{A859C48B-3FBA-A575-1DFB-CCBB46EF2BF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06193" y="3397250"/>
            <a:ext cx="2532856" cy="262334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2" name="Tittel 1">
            <a:extLst>
              <a:ext uri="{FF2B5EF4-FFF2-40B4-BE49-F238E27FC236}">
                <a16:creationId xmlns:a16="http://schemas.microsoft.com/office/drawing/2014/main" id="{96D92403-C516-4500-0ABB-D6E11583B5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3728" y="630000"/>
            <a:ext cx="2409314" cy="245373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vert="horz" wrap="none" lIns="0" tIns="0" rIns="0" bIns="14400" rtlCol="0" anchor="t" anchorCtr="0">
            <a:spAutoFit/>
          </a:bodyPr>
          <a:lstStyle>
            <a:lvl1pPr>
              <a:defRPr lang="nb-NO" sz="1500" u="none" dirty="0">
                <a:solidFill>
                  <a:schemeClr val="accent6"/>
                </a:solidFill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0"/>
              </a:spcBef>
              <a:buSzPct val="120000"/>
              <a:buFont typeface="Arial" panose="020B0604020202020204" pitchFamily="34" charset="0"/>
            </a:pPr>
            <a:r>
              <a:rPr lang="nb-NO" noProof="0"/>
              <a:t>Klikk for å legge til en tittel</a:t>
            </a:r>
          </a:p>
        </p:txBody>
      </p:sp>
    </p:spTree>
    <p:extLst>
      <p:ext uri="{BB962C8B-B14F-4D97-AF65-F5344CB8AC3E}">
        <p14:creationId xmlns:p14="http://schemas.microsoft.com/office/powerpoint/2010/main" val="24130388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ks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ekst 6">
            <a:extLst>
              <a:ext uri="{FF2B5EF4-FFF2-40B4-BE49-F238E27FC236}">
                <a16:creationId xmlns:a16="http://schemas.microsoft.com/office/drawing/2014/main" id="{03E7C7B3-6BF1-5572-DC74-78C4227A81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29494" y="2118519"/>
            <a:ext cx="2416350" cy="1470819"/>
          </a:xfrm>
          <a:solidFill>
            <a:schemeClr val="accent6"/>
          </a:solidFill>
        </p:spPr>
        <p:txBody>
          <a:bodyPr lIns="180000" rIns="180000" anchor="ctr" anchorCtr="0"/>
          <a:lstStyle>
            <a:lvl1pPr marL="0" indent="0" algn="ctr">
              <a:lnSpc>
                <a:spcPct val="104000"/>
              </a:lnSpc>
              <a:buNone/>
              <a:defRPr sz="160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1pPr>
            <a:lvl2pPr marL="158844" indent="0">
              <a:buNone/>
              <a:defRPr/>
            </a:lvl2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AD064978-874C-7D8A-AFE0-B180BBD13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236E0-6D9B-4E45-BD4A-FEC3F5B2ECD6}" type="datetime1">
              <a:rPr lang="nb-NO" smtClean="0"/>
              <a:t>11.06.2026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E1478240-A459-CDB4-8DEB-93A2E8715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B620AF32-9AE9-644B-1BE5-C69DEA28D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CD00-28B2-4D17-A930-2C9F8441C7CA}" type="slidenum">
              <a:rPr lang="nb-NO" smtClean="0"/>
              <a:t>‹#›</a:t>
            </a:fld>
            <a:endParaRPr lang="nb-NO"/>
          </a:p>
        </p:txBody>
      </p:sp>
      <p:sp>
        <p:nvSpPr>
          <p:cNvPr id="14" name="Plassholder for tekst 6">
            <a:extLst>
              <a:ext uri="{FF2B5EF4-FFF2-40B4-BE49-F238E27FC236}">
                <a16:creationId xmlns:a16="http://schemas.microsoft.com/office/drawing/2014/main" id="{AAF80E57-F4CB-0BDF-3064-73B5673B8A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11729" y="2118519"/>
            <a:ext cx="2416350" cy="1470819"/>
          </a:xfrm>
          <a:solidFill>
            <a:schemeClr val="accent6"/>
          </a:solidFill>
        </p:spPr>
        <p:txBody>
          <a:bodyPr lIns="180000" rIns="180000" anchor="ctr" anchorCtr="0"/>
          <a:lstStyle>
            <a:lvl1pPr marL="0" indent="0" algn="ctr">
              <a:lnSpc>
                <a:spcPct val="104000"/>
              </a:lnSpc>
              <a:buNone/>
              <a:defRPr sz="160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1pPr>
            <a:lvl2pPr marL="158844" indent="0">
              <a:buNone/>
              <a:defRPr/>
            </a:lvl2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5" name="Plassholder for tekst 6">
            <a:extLst>
              <a:ext uri="{FF2B5EF4-FFF2-40B4-BE49-F238E27FC236}">
                <a16:creationId xmlns:a16="http://schemas.microsoft.com/office/drawing/2014/main" id="{6C0C7590-7D5E-041F-04C5-A044B39468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93964" y="2118519"/>
            <a:ext cx="2416350" cy="1470819"/>
          </a:xfrm>
          <a:solidFill>
            <a:schemeClr val="accent6"/>
          </a:solidFill>
        </p:spPr>
        <p:txBody>
          <a:bodyPr lIns="180000" rIns="180000" anchor="ctr" anchorCtr="0"/>
          <a:lstStyle>
            <a:lvl1pPr marL="0" indent="0" algn="ctr">
              <a:lnSpc>
                <a:spcPct val="104000"/>
              </a:lnSpc>
              <a:buNone/>
              <a:defRPr sz="160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1pPr>
            <a:lvl2pPr marL="158844" indent="0">
              <a:buNone/>
              <a:defRPr/>
            </a:lvl2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6" name="Plassholder for tekst 6">
            <a:extLst>
              <a:ext uri="{FF2B5EF4-FFF2-40B4-BE49-F238E27FC236}">
                <a16:creationId xmlns:a16="http://schemas.microsoft.com/office/drawing/2014/main" id="{1EB9DF66-E096-7397-DA70-4B6ED25AE76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776199" y="2118519"/>
            <a:ext cx="2416350" cy="1470819"/>
          </a:xfrm>
          <a:solidFill>
            <a:schemeClr val="accent6"/>
          </a:solidFill>
        </p:spPr>
        <p:txBody>
          <a:bodyPr lIns="180000" rIns="180000" anchor="ctr" anchorCtr="0"/>
          <a:lstStyle>
            <a:lvl1pPr marL="0" indent="0" algn="ctr">
              <a:lnSpc>
                <a:spcPct val="104000"/>
              </a:lnSpc>
              <a:buNone/>
              <a:defRPr sz="160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1pPr>
            <a:lvl2pPr marL="158844" indent="0">
              <a:buNone/>
              <a:defRPr/>
            </a:lvl2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7" name="Plassholder for tekst 6">
            <a:extLst>
              <a:ext uri="{FF2B5EF4-FFF2-40B4-BE49-F238E27FC236}">
                <a16:creationId xmlns:a16="http://schemas.microsoft.com/office/drawing/2014/main" id="{3830DDCB-3757-5A04-CB6D-11DC9556279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029494" y="3748342"/>
            <a:ext cx="2416350" cy="1470819"/>
          </a:xfrm>
          <a:solidFill>
            <a:schemeClr val="accent6"/>
          </a:solidFill>
        </p:spPr>
        <p:txBody>
          <a:bodyPr lIns="180000" rIns="180000" anchor="ctr" anchorCtr="0"/>
          <a:lstStyle>
            <a:lvl1pPr marL="0" indent="0" algn="ctr">
              <a:lnSpc>
                <a:spcPct val="104000"/>
              </a:lnSpc>
              <a:buNone/>
              <a:defRPr sz="160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1pPr>
            <a:lvl2pPr marL="158844" indent="0">
              <a:buNone/>
              <a:defRPr/>
            </a:lvl2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8" name="Plassholder for tekst 6">
            <a:extLst>
              <a:ext uri="{FF2B5EF4-FFF2-40B4-BE49-F238E27FC236}">
                <a16:creationId xmlns:a16="http://schemas.microsoft.com/office/drawing/2014/main" id="{C3ED00AD-B029-061F-AED3-14E59D6EFDF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611729" y="3748342"/>
            <a:ext cx="2416350" cy="1470819"/>
          </a:xfrm>
          <a:solidFill>
            <a:schemeClr val="accent6"/>
          </a:solidFill>
        </p:spPr>
        <p:txBody>
          <a:bodyPr lIns="180000" rIns="180000" anchor="ctr" anchorCtr="0"/>
          <a:lstStyle>
            <a:lvl1pPr marL="0" indent="0" algn="ctr">
              <a:lnSpc>
                <a:spcPct val="104000"/>
              </a:lnSpc>
              <a:buNone/>
              <a:defRPr sz="160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1pPr>
            <a:lvl2pPr marL="158844" indent="0">
              <a:buNone/>
              <a:defRPr/>
            </a:lvl2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9" name="Plassholder for tekst 6">
            <a:extLst>
              <a:ext uri="{FF2B5EF4-FFF2-40B4-BE49-F238E27FC236}">
                <a16:creationId xmlns:a16="http://schemas.microsoft.com/office/drawing/2014/main" id="{2B524F33-33DF-5484-2BA7-615D0063AFE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93964" y="3748342"/>
            <a:ext cx="2416350" cy="1470819"/>
          </a:xfrm>
          <a:solidFill>
            <a:schemeClr val="accent6"/>
          </a:solidFill>
        </p:spPr>
        <p:txBody>
          <a:bodyPr lIns="180000" rIns="180000" anchor="ctr" anchorCtr="0"/>
          <a:lstStyle>
            <a:lvl1pPr marL="0" indent="0" algn="ctr">
              <a:lnSpc>
                <a:spcPct val="104000"/>
              </a:lnSpc>
              <a:buNone/>
              <a:defRPr sz="160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1pPr>
            <a:lvl2pPr marL="158844" indent="0">
              <a:buNone/>
              <a:defRPr/>
            </a:lvl2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0" name="Plassholder for tekst 6">
            <a:extLst>
              <a:ext uri="{FF2B5EF4-FFF2-40B4-BE49-F238E27FC236}">
                <a16:creationId xmlns:a16="http://schemas.microsoft.com/office/drawing/2014/main" id="{37E43FD5-269B-C583-1DDC-92BD69819DF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776199" y="3748342"/>
            <a:ext cx="2416350" cy="1470819"/>
          </a:xfrm>
          <a:solidFill>
            <a:schemeClr val="accent6"/>
          </a:solidFill>
        </p:spPr>
        <p:txBody>
          <a:bodyPr lIns="180000" rIns="180000" anchor="ctr" anchorCtr="0"/>
          <a:lstStyle>
            <a:lvl1pPr marL="0" indent="0" algn="ctr">
              <a:lnSpc>
                <a:spcPct val="104000"/>
              </a:lnSpc>
              <a:buNone/>
              <a:defRPr sz="160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1pPr>
            <a:lvl2pPr marL="158844" indent="0">
              <a:buNone/>
              <a:defRPr/>
            </a:lvl2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Tittel 1">
            <a:extLst>
              <a:ext uri="{FF2B5EF4-FFF2-40B4-BE49-F238E27FC236}">
                <a16:creationId xmlns:a16="http://schemas.microsoft.com/office/drawing/2014/main" id="{E7F7F1F5-3327-6B92-FE73-2EF9900BBD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3728" y="630000"/>
            <a:ext cx="2409314" cy="245373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vert="horz" wrap="none" lIns="0" tIns="0" rIns="0" bIns="14400" rtlCol="0" anchor="t" anchorCtr="0">
            <a:spAutoFit/>
          </a:bodyPr>
          <a:lstStyle>
            <a:lvl1pPr>
              <a:defRPr lang="nb-NO" sz="1500" u="none" dirty="0">
                <a:solidFill>
                  <a:schemeClr val="accent6"/>
                </a:solidFill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0"/>
              </a:spcBef>
              <a:buSzPct val="120000"/>
              <a:buFont typeface="Arial" panose="020B0604020202020204" pitchFamily="34" charset="0"/>
            </a:pPr>
            <a:r>
              <a:rPr lang="nb-NO" noProof="0"/>
              <a:t>Klikk for å legge til en tittel</a:t>
            </a:r>
          </a:p>
        </p:txBody>
      </p:sp>
    </p:spTree>
    <p:extLst>
      <p:ext uri="{BB962C8B-B14F-4D97-AF65-F5344CB8AC3E}">
        <p14:creationId xmlns:p14="http://schemas.microsoft.com/office/powerpoint/2010/main" val="36740839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stes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5B34663-0A6E-97EA-4D81-3C1F5FB5F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0971EE36-3C57-4E3F-8D97-F9C77C0153A6}" type="datetime1">
              <a:rPr lang="nb-NO" smtClean="0"/>
              <a:t>11.06.2026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15ED4C0-BFF2-F2FA-A1B9-3F66CF41A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7BC977A-99F0-CB54-A5A3-F8AADB73A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BE2ACD00-28B2-4D17-A930-2C9F8441C7CA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83380194-61E0-45B7-1337-C8485E2935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-675159"/>
            <a:ext cx="10515600" cy="462434"/>
          </a:xfrm>
        </p:spPr>
        <p:txBody>
          <a:bodyPr anchor="b" anchorCtr="0">
            <a:normAutofit/>
          </a:bodyPr>
          <a:lstStyle>
            <a:lvl1pPr>
              <a:defRPr sz="2600">
                <a:solidFill>
                  <a:schemeClr val="tx1"/>
                </a:solidFill>
              </a:defRPr>
            </a:lvl1pPr>
          </a:lstStyle>
          <a:p>
            <a:r>
              <a:rPr lang="nb-NO"/>
              <a:t>Tittel for universell utforming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507369BB-60D8-A2E8-DEF9-A15E633BAF0D}"/>
              </a:ext>
            </a:extLst>
          </p:cNvPr>
          <p:cNvSpPr txBox="1"/>
          <p:nvPr userDrawn="1"/>
        </p:nvSpPr>
        <p:spPr>
          <a:xfrm>
            <a:off x="1033305" y="821690"/>
            <a:ext cx="2529046" cy="961802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pPr algn="l"/>
            <a:r>
              <a:rPr lang="nb-NO" sz="1250">
                <a:solidFill>
                  <a:schemeClr val="bg2"/>
                </a:solidFill>
                <a:latin typeface="+mj-lt"/>
              </a:rPr>
              <a:t>Deltabygget</a:t>
            </a:r>
          </a:p>
          <a:p>
            <a:pPr algn="l"/>
            <a:r>
              <a:rPr lang="nb-NO" sz="1250">
                <a:solidFill>
                  <a:schemeClr val="bg2"/>
                </a:solidFill>
                <a:latin typeface="+mj-lt"/>
              </a:rPr>
              <a:t>Kjølnes Ring 30,</a:t>
            </a:r>
          </a:p>
          <a:p>
            <a:pPr algn="l"/>
            <a:r>
              <a:rPr lang="nb-NO" sz="1250">
                <a:solidFill>
                  <a:schemeClr val="bg2"/>
                </a:solidFill>
                <a:latin typeface="+mj-lt"/>
              </a:rPr>
              <a:t>3918 Porsgrunn</a:t>
            </a:r>
          </a:p>
          <a:p>
            <a:pPr algn="l"/>
            <a:endParaRPr lang="nb-NO" sz="1250">
              <a:solidFill>
                <a:schemeClr val="bg2"/>
              </a:solidFill>
              <a:latin typeface="+mj-lt"/>
            </a:endParaRPr>
          </a:p>
          <a:p>
            <a:pPr algn="l"/>
            <a:r>
              <a:rPr lang="nb-NO" sz="1250">
                <a:solidFill>
                  <a:schemeClr val="bg2"/>
                </a:solidFill>
                <a:latin typeface="+mj-lt"/>
              </a:rPr>
              <a:t>novari.no</a:t>
            </a:r>
          </a:p>
        </p:txBody>
      </p:sp>
      <p:pic>
        <p:nvPicPr>
          <p:cNvPr id="8" name="Logo IKS">
            <a:extLst>
              <a:ext uri="{FF2B5EF4-FFF2-40B4-BE49-F238E27FC236}">
                <a16:creationId xmlns:a16="http://schemas.microsoft.com/office/drawing/2014/main" id="{53497244-27C7-16A2-EA52-001C53D8B2D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8228" y="5755162"/>
            <a:ext cx="1788612" cy="284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1832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stesid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5B34663-0A6E-97EA-4D81-3C1F5FB5F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EC3EA0F6-6A5D-4E35-ABF5-67FED8BA971E}" type="datetime1">
              <a:rPr lang="nb-NO" smtClean="0"/>
              <a:t>11.06.2026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15ED4C0-BFF2-F2FA-A1B9-3F66CF41A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7BC977A-99F0-CB54-A5A3-F8AADB73A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BE2ACD00-28B2-4D17-A930-2C9F8441C7CA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83380194-61E0-45B7-1337-C8485E2935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-675159"/>
            <a:ext cx="10515600" cy="462434"/>
          </a:xfrm>
        </p:spPr>
        <p:txBody>
          <a:bodyPr anchor="b" anchorCtr="0">
            <a:normAutofit/>
          </a:bodyPr>
          <a:lstStyle>
            <a:lvl1pPr>
              <a:defRPr sz="2600">
                <a:solidFill>
                  <a:schemeClr val="tx1"/>
                </a:solidFill>
              </a:defRPr>
            </a:lvl1pPr>
          </a:lstStyle>
          <a:p>
            <a:r>
              <a:rPr lang="nb-NO"/>
              <a:t>Tittel for universell utforming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507369BB-60D8-A2E8-DEF9-A15E633BAF0D}"/>
              </a:ext>
            </a:extLst>
          </p:cNvPr>
          <p:cNvSpPr txBox="1"/>
          <p:nvPr userDrawn="1"/>
        </p:nvSpPr>
        <p:spPr>
          <a:xfrm>
            <a:off x="1033305" y="821690"/>
            <a:ext cx="2529046" cy="961802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pPr algn="l"/>
            <a:r>
              <a:rPr lang="nb-NO" sz="1250">
                <a:solidFill>
                  <a:schemeClr val="accent1"/>
                </a:solidFill>
                <a:latin typeface="+mj-lt"/>
              </a:rPr>
              <a:t>Deltabygget</a:t>
            </a:r>
          </a:p>
          <a:p>
            <a:pPr algn="l"/>
            <a:r>
              <a:rPr lang="nb-NO" sz="1250">
                <a:solidFill>
                  <a:schemeClr val="accent1"/>
                </a:solidFill>
                <a:latin typeface="+mj-lt"/>
              </a:rPr>
              <a:t>Kjølnes Ring 30,</a:t>
            </a:r>
          </a:p>
          <a:p>
            <a:pPr algn="l"/>
            <a:r>
              <a:rPr lang="nb-NO" sz="1250">
                <a:solidFill>
                  <a:schemeClr val="accent1"/>
                </a:solidFill>
                <a:latin typeface="+mj-lt"/>
              </a:rPr>
              <a:t>3918 Porsgrunn</a:t>
            </a:r>
          </a:p>
          <a:p>
            <a:pPr algn="l"/>
            <a:endParaRPr lang="nb-NO" sz="1250">
              <a:solidFill>
                <a:schemeClr val="accent1"/>
              </a:solidFill>
              <a:latin typeface="+mj-lt"/>
            </a:endParaRPr>
          </a:p>
          <a:p>
            <a:pPr algn="l"/>
            <a:r>
              <a:rPr lang="nb-NO" sz="1250">
                <a:solidFill>
                  <a:schemeClr val="accent1"/>
                </a:solidFill>
                <a:latin typeface="+mj-lt"/>
              </a:rPr>
              <a:t>novari.no</a:t>
            </a:r>
          </a:p>
        </p:txBody>
      </p:sp>
      <p:pic>
        <p:nvPicPr>
          <p:cNvPr id="8" name="Logo IKS">
            <a:extLst>
              <a:ext uri="{FF2B5EF4-FFF2-40B4-BE49-F238E27FC236}">
                <a16:creationId xmlns:a16="http://schemas.microsoft.com/office/drawing/2014/main" id="{53497244-27C7-16A2-EA52-001C53D8B2D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8228" y="5755162"/>
            <a:ext cx="1788612" cy="284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210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Forside B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">
            <a:extLst>
              <a:ext uri="{FF2B5EF4-FFF2-40B4-BE49-F238E27FC236}">
                <a16:creationId xmlns:a16="http://schemas.microsoft.com/office/drawing/2014/main" id="{468A1974-2205-8109-9C6D-43A808783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88505" y="817511"/>
            <a:ext cx="8392253" cy="5226407"/>
          </a:xfrm>
          <a:custGeom>
            <a:avLst/>
            <a:gdLst>
              <a:gd name="connsiteX0" fmla="*/ 4200920 w 8392253"/>
              <a:gd name="connsiteY0" fmla="*/ 2611966 h 5226407"/>
              <a:gd name="connsiteX1" fmla="*/ 5124519 w 8392253"/>
              <a:gd name="connsiteY1" fmla="*/ 2611966 h 5226407"/>
              <a:gd name="connsiteX2" fmla="*/ 2562260 w 8392253"/>
              <a:gd name="connsiteY2" fmla="*/ 0 h 5226407"/>
              <a:gd name="connsiteX3" fmla="*/ 0 w 8392253"/>
              <a:gd name="connsiteY3" fmla="*/ 2611966 h 5226407"/>
              <a:gd name="connsiteX4" fmla="*/ 0 w 8392253"/>
              <a:gd name="connsiteY4" fmla="*/ 5206665 h 5226407"/>
              <a:gd name="connsiteX5" fmla="*/ 923599 w 8392253"/>
              <a:gd name="connsiteY5" fmla="*/ 5206665 h 5226407"/>
              <a:gd name="connsiteX6" fmla="*/ 923599 w 8392253"/>
              <a:gd name="connsiteY6" fmla="*/ 2611966 h 5226407"/>
              <a:gd name="connsiteX7" fmla="*/ 2562260 w 8392253"/>
              <a:gd name="connsiteY7" fmla="*/ 941565 h 5226407"/>
              <a:gd name="connsiteX8" fmla="*/ 4200920 w 8392253"/>
              <a:gd name="connsiteY8" fmla="*/ 2611966 h 5226407"/>
              <a:gd name="connsiteX9" fmla="*/ 8392253 w 8392253"/>
              <a:gd name="connsiteY9" fmla="*/ 2614506 h 5226407"/>
              <a:gd name="connsiteX10" fmla="*/ 5829994 w 8392253"/>
              <a:gd name="connsiteY10" fmla="*/ 2539 h 5226407"/>
              <a:gd name="connsiteX11" fmla="*/ 5829994 w 8392253"/>
              <a:gd name="connsiteY11" fmla="*/ 944041 h 5226407"/>
              <a:gd name="connsiteX12" fmla="*/ 7468655 w 8392253"/>
              <a:gd name="connsiteY12" fmla="*/ 2614442 h 5226407"/>
              <a:gd name="connsiteX13" fmla="*/ 5829994 w 8392253"/>
              <a:gd name="connsiteY13" fmla="*/ 4284843 h 5226407"/>
              <a:gd name="connsiteX14" fmla="*/ 4191397 w 8392253"/>
              <a:gd name="connsiteY14" fmla="*/ 2614442 h 5226407"/>
              <a:gd name="connsiteX15" fmla="*/ 3267798 w 8392253"/>
              <a:gd name="connsiteY15" fmla="*/ 2614442 h 5226407"/>
              <a:gd name="connsiteX16" fmla="*/ 5829994 w 8392253"/>
              <a:gd name="connsiteY16" fmla="*/ 5226408 h 5226407"/>
              <a:gd name="connsiteX17" fmla="*/ 8392253 w 8392253"/>
              <a:gd name="connsiteY17" fmla="*/ 2614442 h 522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392253" h="5226407">
                <a:moveTo>
                  <a:pt x="4200920" y="2611966"/>
                </a:moveTo>
                <a:lnTo>
                  <a:pt x="5124519" y="2611966"/>
                </a:lnTo>
                <a:cubicBezTo>
                  <a:pt x="5124519" y="1171750"/>
                  <a:pt x="3975051" y="0"/>
                  <a:pt x="2562260" y="0"/>
                </a:cubicBezTo>
                <a:cubicBezTo>
                  <a:pt x="1149468" y="0"/>
                  <a:pt x="0" y="1171750"/>
                  <a:pt x="0" y="2611966"/>
                </a:cubicBezTo>
                <a:lnTo>
                  <a:pt x="0" y="5206665"/>
                </a:lnTo>
                <a:lnTo>
                  <a:pt x="923599" y="5206665"/>
                </a:lnTo>
                <a:lnTo>
                  <a:pt x="923599" y="2611966"/>
                </a:lnTo>
                <a:cubicBezTo>
                  <a:pt x="923599" y="1690906"/>
                  <a:pt x="1658721" y="941565"/>
                  <a:pt x="2562260" y="941565"/>
                </a:cubicBezTo>
                <a:cubicBezTo>
                  <a:pt x="3465799" y="941565"/>
                  <a:pt x="4200920" y="1690906"/>
                  <a:pt x="4200920" y="2611966"/>
                </a:cubicBezTo>
                <a:moveTo>
                  <a:pt x="8392253" y="2614506"/>
                </a:moveTo>
                <a:cubicBezTo>
                  <a:pt x="8392253" y="1174226"/>
                  <a:pt x="7242849" y="2539"/>
                  <a:pt x="5829994" y="2539"/>
                </a:cubicBezTo>
                <a:lnTo>
                  <a:pt x="5829994" y="944041"/>
                </a:lnTo>
                <a:cubicBezTo>
                  <a:pt x="6733533" y="944041"/>
                  <a:pt x="7468655" y="1693318"/>
                  <a:pt x="7468655" y="2614442"/>
                </a:cubicBezTo>
                <a:cubicBezTo>
                  <a:pt x="7468655" y="3535566"/>
                  <a:pt x="6733533" y="4284843"/>
                  <a:pt x="5829994" y="4284843"/>
                </a:cubicBezTo>
                <a:cubicBezTo>
                  <a:pt x="4926455" y="4284843"/>
                  <a:pt x="4191397" y="3535502"/>
                  <a:pt x="4191397" y="2614442"/>
                </a:cubicBezTo>
                <a:lnTo>
                  <a:pt x="3267798" y="2614442"/>
                </a:lnTo>
                <a:cubicBezTo>
                  <a:pt x="3267798" y="4054658"/>
                  <a:pt x="4417203" y="5226408"/>
                  <a:pt x="5829994" y="5226408"/>
                </a:cubicBezTo>
                <a:cubicBezTo>
                  <a:pt x="7242786" y="5226408"/>
                  <a:pt x="8392253" y="4054658"/>
                  <a:pt x="8392253" y="2614442"/>
                </a:cubicBezTo>
              </a:path>
            </a:pathLst>
          </a:custGeom>
          <a:solidFill>
            <a:schemeClr val="tx2"/>
          </a:solidFill>
          <a:ln w="6348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5BE51780-9C84-630C-BFBF-90C8919222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9494" y="2120633"/>
            <a:ext cx="7621588" cy="1846659"/>
          </a:xfrm>
        </p:spPr>
        <p:txBody>
          <a:bodyPr anchor="t" anchorCtr="0">
            <a:noAutofit/>
          </a:bodyPr>
          <a:lstStyle>
            <a:lvl1pPr algn="l">
              <a:defRPr sz="6000" spc="-100" baseline="0">
                <a:solidFill>
                  <a:schemeClr val="bg1"/>
                </a:solidFill>
                <a:latin typeface="Brockmann" pitchFamily="50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968C8948-693B-A6F5-EEB6-029474DC215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29494" y="824705"/>
            <a:ext cx="4684714" cy="384721"/>
          </a:xfrm>
        </p:spPr>
        <p:txBody>
          <a:bodyPr lIns="10800">
            <a:noAutofit/>
          </a:bodyPr>
          <a:lstStyle>
            <a:lvl1pPr marL="0" indent="0" algn="l">
              <a:lnSpc>
                <a:spcPct val="100000"/>
              </a:lnSpc>
              <a:buNone/>
              <a:defRPr sz="1250">
                <a:solidFill>
                  <a:schemeClr val="bg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Dato / sted / Navn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5B34663-0A6E-97EA-4D81-3C1F5FB5F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CD074D20-5017-4B08-8BBF-AD5B2C4CEA05}" type="datetime1">
              <a:rPr lang="nb-NO" smtClean="0"/>
              <a:t>11.06.2026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15ED4C0-BFF2-F2FA-A1B9-3F66CF41A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7BC977A-99F0-CB54-A5A3-F8AADB73A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BE2ACD00-28B2-4D17-A930-2C9F8441C7CA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4" name="Logo" descr="Novari logo">
            <a:extLst>
              <a:ext uri="{FF2B5EF4-FFF2-40B4-BE49-F238E27FC236}">
                <a16:creationId xmlns:a16="http://schemas.microsoft.com/office/drawing/2014/main" id="{96853129-5723-AD08-EE93-D2216DB708C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8228" y="5755162"/>
            <a:ext cx="1393028" cy="284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9201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steside 3 med bil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5B34663-0A6E-97EA-4D81-3C1F5FB5F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BCB04576-09F0-4EF3-93DC-189F94A212E3}" type="datetime1">
              <a:rPr lang="nb-NO" smtClean="0"/>
              <a:t>11.06.2026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15ED4C0-BFF2-F2FA-A1B9-3F66CF41A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7BC977A-99F0-CB54-A5A3-F8AADB73A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BE2ACD00-28B2-4D17-A930-2C9F8441C7CA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83380194-61E0-45B7-1337-C8485E2935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-675159"/>
            <a:ext cx="10515600" cy="462434"/>
          </a:xfrm>
        </p:spPr>
        <p:txBody>
          <a:bodyPr anchor="b" anchorCtr="0">
            <a:normAutofit/>
          </a:bodyPr>
          <a:lstStyle>
            <a:lvl1pPr>
              <a:defRPr sz="2600">
                <a:solidFill>
                  <a:schemeClr val="tx1"/>
                </a:solidFill>
              </a:defRPr>
            </a:lvl1pPr>
          </a:lstStyle>
          <a:p>
            <a:r>
              <a:rPr lang="nb-NO"/>
              <a:t>Tittel for universell utforming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507369BB-60D8-A2E8-DEF9-A15E633BAF0D}"/>
              </a:ext>
            </a:extLst>
          </p:cNvPr>
          <p:cNvSpPr txBox="1"/>
          <p:nvPr userDrawn="1"/>
        </p:nvSpPr>
        <p:spPr>
          <a:xfrm>
            <a:off x="1033305" y="821690"/>
            <a:ext cx="2529046" cy="961802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pPr algn="l"/>
            <a:r>
              <a:rPr lang="nb-NO" sz="1250">
                <a:solidFill>
                  <a:schemeClr val="accent1"/>
                </a:solidFill>
                <a:latin typeface="+mj-lt"/>
              </a:rPr>
              <a:t>Deltabygget</a:t>
            </a:r>
          </a:p>
          <a:p>
            <a:pPr algn="l"/>
            <a:r>
              <a:rPr lang="nb-NO" sz="1250">
                <a:solidFill>
                  <a:schemeClr val="accent1"/>
                </a:solidFill>
                <a:latin typeface="+mj-lt"/>
              </a:rPr>
              <a:t>Kjølnes Ring 30,</a:t>
            </a:r>
          </a:p>
          <a:p>
            <a:pPr algn="l"/>
            <a:r>
              <a:rPr lang="nb-NO" sz="1250">
                <a:solidFill>
                  <a:schemeClr val="accent1"/>
                </a:solidFill>
                <a:latin typeface="+mj-lt"/>
              </a:rPr>
              <a:t>3918 Porsgrunn</a:t>
            </a:r>
          </a:p>
          <a:p>
            <a:pPr algn="l"/>
            <a:endParaRPr lang="nb-NO" sz="1250">
              <a:solidFill>
                <a:schemeClr val="accent1"/>
              </a:solidFill>
              <a:latin typeface="+mj-lt"/>
            </a:endParaRPr>
          </a:p>
          <a:p>
            <a:pPr algn="l"/>
            <a:r>
              <a:rPr lang="nb-NO" sz="1250">
                <a:solidFill>
                  <a:schemeClr val="accent1"/>
                </a:solidFill>
                <a:latin typeface="+mj-lt"/>
              </a:rPr>
              <a:t>novari.no</a:t>
            </a:r>
          </a:p>
        </p:txBody>
      </p:sp>
      <p:pic>
        <p:nvPicPr>
          <p:cNvPr id="8" name="Logo IKS">
            <a:extLst>
              <a:ext uri="{FF2B5EF4-FFF2-40B4-BE49-F238E27FC236}">
                <a16:creationId xmlns:a16="http://schemas.microsoft.com/office/drawing/2014/main" id="{53497244-27C7-16A2-EA52-001C53D8B2D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8228" y="5755162"/>
            <a:ext cx="1788612" cy="284014"/>
          </a:xfrm>
          <a:prstGeom prst="rect">
            <a:avLst/>
          </a:prstGeom>
        </p:spPr>
      </p:pic>
      <p:sp>
        <p:nvSpPr>
          <p:cNvPr id="7" name="Plassholder for bilde 15">
            <a:extLst>
              <a:ext uri="{FF2B5EF4-FFF2-40B4-BE49-F238E27FC236}">
                <a16:creationId xmlns:a16="http://schemas.microsoft.com/office/drawing/2014/main" id="{1837FF05-A2F0-F287-DEE3-CB00A8F6ED9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707066" y="804190"/>
            <a:ext cx="5976934" cy="5240128"/>
          </a:xfrm>
          <a:custGeom>
            <a:avLst/>
            <a:gdLst>
              <a:gd name="connsiteX0" fmla="*/ 4770250 w 5976934"/>
              <a:gd name="connsiteY0" fmla="*/ 0 h 5240128"/>
              <a:gd name="connsiteX1" fmla="*/ 5976934 w 5976934"/>
              <a:gd name="connsiteY1" fmla="*/ 0 h 5240128"/>
              <a:gd name="connsiteX2" fmla="*/ 5976934 w 5976934"/>
              <a:gd name="connsiteY2" fmla="*/ 5240128 h 5240128"/>
              <a:gd name="connsiteX3" fmla="*/ 2617204 w 5976934"/>
              <a:gd name="connsiteY3" fmla="*/ 5240128 h 5240128"/>
              <a:gd name="connsiteX4" fmla="*/ 0 w 5976934"/>
              <a:gd name="connsiteY4" fmla="*/ 2622923 h 5240128"/>
              <a:gd name="connsiteX5" fmla="*/ 2617204 w 5976934"/>
              <a:gd name="connsiteY5" fmla="*/ 5719 h 5240128"/>
              <a:gd name="connsiteX6" fmla="*/ 4770250 w 5976934"/>
              <a:gd name="connsiteY6" fmla="*/ 5719 h 5240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76934" h="5240128">
                <a:moveTo>
                  <a:pt x="4770250" y="0"/>
                </a:moveTo>
                <a:lnTo>
                  <a:pt x="5976934" y="0"/>
                </a:lnTo>
                <a:lnTo>
                  <a:pt x="5976934" y="5240128"/>
                </a:lnTo>
                <a:lnTo>
                  <a:pt x="2617204" y="5240128"/>
                </a:lnTo>
                <a:cubicBezTo>
                  <a:pt x="1171737" y="5240128"/>
                  <a:pt x="0" y="4068391"/>
                  <a:pt x="0" y="2622923"/>
                </a:cubicBezTo>
                <a:cubicBezTo>
                  <a:pt x="0" y="1177456"/>
                  <a:pt x="1171737" y="5719"/>
                  <a:pt x="2617204" y="5719"/>
                </a:cubicBezTo>
                <a:lnTo>
                  <a:pt x="4770250" y="5719"/>
                </a:lnTo>
                <a:close/>
              </a:path>
            </a:pathLst>
          </a:custGeom>
          <a:solidFill>
            <a:srgbClr val="EFD8B8"/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9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nb-NO" noProof="0"/>
              <a:t>Klikk på ikonet eller dra inn en bildefil for å legge til et bilde. </a:t>
            </a:r>
            <a:br>
              <a:rPr lang="nb-NO" noProof="0"/>
            </a:br>
            <a:r>
              <a:rPr lang="nb-NO" noProof="0"/>
              <a:t>Juster utsnittet på Bildeformat-fanen &gt; Beskjær.</a:t>
            </a:r>
          </a:p>
        </p:txBody>
      </p:sp>
    </p:spTree>
    <p:extLst>
      <p:ext uri="{BB962C8B-B14F-4D97-AF65-F5344CB8AC3E}">
        <p14:creationId xmlns:p14="http://schemas.microsoft.com/office/powerpoint/2010/main" val="22487327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14571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3930DA7-9335-4E46-9D83-420FC8BE5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5CC9872-E4D6-4729-80A2-7FA451248D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7556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14C5C33-0EC6-416F-9FED-B905746D5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3DEDF-007E-439E-B245-CB326C4BBF91}" type="datetimeFigureOut">
              <a:rPr lang="nb-NO" smtClean="0"/>
              <a:t>11.06.2026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8E329F5-FA29-4C37-A90C-58A8BB5AD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8D4DB3E-5BB2-449A-836D-41ECA9D5A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F3F8D-13D9-476F-8913-874048E624A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37750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C med bil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BE51780-9C84-630C-BFBF-90C8919222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9494" y="2120633"/>
            <a:ext cx="4507706" cy="2308324"/>
          </a:xfrm>
        </p:spPr>
        <p:txBody>
          <a:bodyPr anchor="t" anchorCtr="0">
            <a:noAutofit/>
          </a:bodyPr>
          <a:lstStyle>
            <a:lvl1pPr algn="l">
              <a:defRPr sz="5000" spc="-100" baseline="0">
                <a:solidFill>
                  <a:schemeClr val="accent1"/>
                </a:solidFill>
                <a:latin typeface="Brockmann" pitchFamily="50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968C8948-693B-A6F5-EEB6-029474DC215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29494" y="824705"/>
            <a:ext cx="4684714" cy="384721"/>
          </a:xfrm>
        </p:spPr>
        <p:txBody>
          <a:bodyPr lIns="10800">
            <a:noAutofit/>
          </a:bodyPr>
          <a:lstStyle>
            <a:lvl1pPr marL="0" indent="0" algn="l">
              <a:lnSpc>
                <a:spcPct val="100000"/>
              </a:lnSpc>
              <a:buNone/>
              <a:defRPr sz="125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Dato / sted / Navn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5B34663-0A6E-97EA-4D81-3C1F5FB5F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31774FF-C529-422C-B5D5-C83A8ED6FE3D}" type="datetime1">
              <a:rPr lang="nb-NO" smtClean="0"/>
              <a:t>11.06.2026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15ED4C0-BFF2-F2FA-A1B9-3F66CF41A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7BC977A-99F0-CB54-A5A3-F8AADB73A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BE2ACD00-28B2-4D17-A930-2C9F8441C7CA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4" name="Logo" descr="Novari logo">
            <a:extLst>
              <a:ext uri="{FF2B5EF4-FFF2-40B4-BE49-F238E27FC236}">
                <a16:creationId xmlns:a16="http://schemas.microsoft.com/office/drawing/2014/main" id="{96853129-5723-AD08-EE93-D2216DB708C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8228" y="5755162"/>
            <a:ext cx="1393028" cy="284014"/>
          </a:xfrm>
          <a:prstGeom prst="rect">
            <a:avLst/>
          </a:prstGeom>
        </p:spPr>
      </p:pic>
      <p:sp>
        <p:nvSpPr>
          <p:cNvPr id="16" name="Plassholder for bilde 15">
            <a:extLst>
              <a:ext uri="{FF2B5EF4-FFF2-40B4-BE49-F238E27FC236}">
                <a16:creationId xmlns:a16="http://schemas.microsoft.com/office/drawing/2014/main" id="{EC519EB5-08DC-B134-4A1A-B48928CE8CC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707066" y="804190"/>
            <a:ext cx="5976934" cy="5240128"/>
          </a:xfrm>
          <a:custGeom>
            <a:avLst/>
            <a:gdLst>
              <a:gd name="connsiteX0" fmla="*/ 4770250 w 5976934"/>
              <a:gd name="connsiteY0" fmla="*/ 0 h 5240128"/>
              <a:gd name="connsiteX1" fmla="*/ 5976934 w 5976934"/>
              <a:gd name="connsiteY1" fmla="*/ 0 h 5240128"/>
              <a:gd name="connsiteX2" fmla="*/ 5976934 w 5976934"/>
              <a:gd name="connsiteY2" fmla="*/ 5240128 h 5240128"/>
              <a:gd name="connsiteX3" fmla="*/ 2617204 w 5976934"/>
              <a:gd name="connsiteY3" fmla="*/ 5240128 h 5240128"/>
              <a:gd name="connsiteX4" fmla="*/ 0 w 5976934"/>
              <a:gd name="connsiteY4" fmla="*/ 2622923 h 5240128"/>
              <a:gd name="connsiteX5" fmla="*/ 2617204 w 5976934"/>
              <a:gd name="connsiteY5" fmla="*/ 5719 h 5240128"/>
              <a:gd name="connsiteX6" fmla="*/ 4770250 w 5976934"/>
              <a:gd name="connsiteY6" fmla="*/ 5719 h 5240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76934" h="5240128">
                <a:moveTo>
                  <a:pt x="4770250" y="0"/>
                </a:moveTo>
                <a:lnTo>
                  <a:pt x="5976934" y="0"/>
                </a:lnTo>
                <a:lnTo>
                  <a:pt x="5976934" y="5240128"/>
                </a:lnTo>
                <a:lnTo>
                  <a:pt x="2617204" y="5240128"/>
                </a:lnTo>
                <a:cubicBezTo>
                  <a:pt x="1171737" y="5240128"/>
                  <a:pt x="0" y="4068391"/>
                  <a:pt x="0" y="2622923"/>
                </a:cubicBezTo>
                <a:cubicBezTo>
                  <a:pt x="0" y="1177456"/>
                  <a:pt x="1171737" y="5719"/>
                  <a:pt x="2617204" y="5719"/>
                </a:cubicBezTo>
                <a:lnTo>
                  <a:pt x="4770250" y="5719"/>
                </a:lnTo>
                <a:close/>
              </a:path>
            </a:pathLst>
          </a:custGeom>
          <a:solidFill>
            <a:srgbClr val="EFD8B8"/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9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nb-NO" noProof="0"/>
              <a:t>Klikk på ikonet eller dra inn en bildefil for å legge til et bilde. </a:t>
            </a:r>
            <a:br>
              <a:rPr lang="nb-NO" noProof="0"/>
            </a:br>
            <a:r>
              <a:rPr lang="nb-NO" noProof="0"/>
              <a:t>Juster utsnittet på Bildeformat-fanen &gt; Beskjær.</a:t>
            </a:r>
          </a:p>
        </p:txBody>
      </p:sp>
    </p:spTree>
    <p:extLst>
      <p:ext uri="{BB962C8B-B14F-4D97-AF65-F5344CB8AC3E}">
        <p14:creationId xmlns:p14="http://schemas.microsoft.com/office/powerpoint/2010/main" val="3606114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2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ssholder for stikktittel">
            <a:extLst>
              <a:ext uri="{FF2B5EF4-FFF2-40B4-BE49-F238E27FC236}">
                <a16:creationId xmlns:a16="http://schemas.microsoft.com/office/drawing/2014/main" id="{15A2F8A0-2293-031F-328A-6DDCD5CA02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33728" y="628603"/>
            <a:ext cx="2657779" cy="245373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wrap="none" bIns="14400">
            <a:spAutoFit/>
          </a:bodyPr>
          <a:lstStyle>
            <a:lvl1pPr marL="0" indent="0">
              <a:lnSpc>
                <a:spcPct val="100000"/>
              </a:lnSpc>
              <a:buNone/>
              <a:defRPr u="none">
                <a:solidFill>
                  <a:schemeClr val="accent6"/>
                </a:solidFill>
                <a:latin typeface="+mj-lt"/>
              </a:defRPr>
            </a:lvl1pPr>
            <a:lvl2pPr marL="158844" indent="0">
              <a:buNone/>
              <a:defRPr/>
            </a:lvl2pPr>
          </a:lstStyle>
          <a:p>
            <a:pPr lvl="0"/>
            <a:r>
              <a:rPr lang="nb-NO"/>
              <a:t>Klikk for å skrive en stikktittel</a:t>
            </a:r>
          </a:p>
        </p:txBody>
      </p:sp>
      <p:sp>
        <p:nvSpPr>
          <p:cNvPr id="10" name="Tittel 9">
            <a:extLst>
              <a:ext uri="{FF2B5EF4-FFF2-40B4-BE49-F238E27FC236}">
                <a16:creationId xmlns:a16="http://schemas.microsoft.com/office/drawing/2014/main" id="{05EFD675-3312-6318-3B9D-2E9A0C3F9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9494" y="1467905"/>
            <a:ext cx="10154444" cy="384721"/>
          </a:xfrm>
        </p:spPr>
        <p:txBody>
          <a:bodyPr>
            <a:no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CF19184-03D4-521C-7CAD-64C3E2B6F05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029494" y="2092061"/>
            <a:ext cx="4680744" cy="4061619"/>
          </a:xfrm>
        </p:spPr>
        <p:txBody>
          <a:bodyPr/>
          <a:lstStyle>
            <a:lvl1pPr>
              <a:defRPr/>
            </a:lvl1pPr>
          </a:lstStyle>
          <a:p>
            <a:pPr marL="158400" marR="0" lvl="0" indent="-158400" algn="l" defTabSz="914400" rtl="0" eaLnBrk="1" fontAlgn="ctr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lang="nb-NO"/>
              <a:t>Malen har flere oppsett. Velg blant dem på Hjem-fanen &gt; nedtrekksmenyen Nytt lysbilde. </a:t>
            </a:r>
            <a:br>
              <a:rPr lang="nb-NO"/>
            </a:br>
            <a:r>
              <a:rPr lang="nb-NO"/>
              <a:t>Bruk innrykksnivå 4 for mellomoverskrift. Endre nivå på Hjem-fanen &gt; Øk/reduser innrykk. Husk å endre neste avsnitt tilbake til nivå 1. </a:t>
            </a:r>
            <a:br>
              <a:rPr lang="nb-NO"/>
            </a:br>
            <a:r>
              <a:rPr lang="nb-NO"/>
              <a:t>Nivå 1-3 er punkter.</a:t>
            </a:r>
            <a:br>
              <a:rPr lang="nb-NO"/>
            </a:br>
            <a:r>
              <a:rPr lang="nb-NO"/>
              <a:t>Slå av/på punkter på Hjem-fanen. </a:t>
            </a:r>
            <a:br>
              <a:rPr lang="nb-NO"/>
            </a:br>
            <a:r>
              <a:rPr lang="nb-NO"/>
              <a:t>Lim inn med valget «Bruk måltema» eller «Bare tekst» for å ikke ta med formatering. Høyreklikk der du vil lime inn for å velge </a:t>
            </a:r>
            <a:r>
              <a:rPr lang="nb-NO" err="1"/>
              <a:t>innlimingsmåte</a:t>
            </a:r>
            <a:r>
              <a:rPr lang="nb-NO"/>
              <a:t>.</a:t>
            </a:r>
          </a:p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89474F42-5779-F460-8A59-59C2D39397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11717" y="2092061"/>
            <a:ext cx="5050790" cy="4061619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AF9189F2-90EA-8E91-C548-D83149ABB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22AB3-3BE9-498A-AA18-4E8BEF4D8768}" type="datetime1">
              <a:rPr lang="nb-NO" smtClean="0"/>
              <a:t>11.06.2026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60C1620-A883-B651-8150-B415FC34F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3DC0A9E3-377C-16F0-9402-9273CFB90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CD00-28B2-4D17-A930-2C9F8441C7C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86562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stikktittel">
            <a:extLst>
              <a:ext uri="{FF2B5EF4-FFF2-40B4-BE49-F238E27FC236}">
                <a16:creationId xmlns:a16="http://schemas.microsoft.com/office/drawing/2014/main" id="{142D01C3-EABD-FCC9-A82F-27F2F089B3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33728" y="628603"/>
            <a:ext cx="2657779" cy="245373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wrap="none" bIns="14400">
            <a:spAutoFit/>
          </a:bodyPr>
          <a:lstStyle>
            <a:lvl1pPr marL="0" indent="0">
              <a:lnSpc>
                <a:spcPct val="100000"/>
              </a:lnSpc>
              <a:buNone/>
              <a:defRPr u="none">
                <a:solidFill>
                  <a:schemeClr val="accent6"/>
                </a:solidFill>
                <a:latin typeface="+mj-lt"/>
              </a:defRPr>
            </a:lvl1pPr>
            <a:lvl2pPr marL="158844" indent="0">
              <a:buNone/>
              <a:defRPr/>
            </a:lvl2pPr>
          </a:lstStyle>
          <a:p>
            <a:pPr lvl="0"/>
            <a:r>
              <a:rPr lang="nb-NO"/>
              <a:t>Klikk for å skrive en stikktittel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D804B83-AC2C-BB25-84B7-5419364A43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66560E9-3A9B-BC1E-9244-FE6677DD9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7CC4-9AB8-435D-B741-AC599CA3F2EB}" type="datetime1">
              <a:rPr lang="nb-NO" smtClean="0"/>
              <a:t>11.06.2026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1B96096-A613-EAB0-7653-B2915ABD5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EFCDB43-C29E-6453-C979-4D8851F9D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CD00-28B2-4D17-A930-2C9F8441C7CA}" type="slidenum">
              <a:rPr lang="nb-NO" smtClean="0"/>
              <a:t>‹#›</a:t>
            </a:fld>
            <a:endParaRPr lang="nb-NO"/>
          </a:p>
        </p:txBody>
      </p:sp>
      <p:sp>
        <p:nvSpPr>
          <p:cNvPr id="9" name="Tittel 8">
            <a:extLst>
              <a:ext uri="{FF2B5EF4-FFF2-40B4-BE49-F238E27FC236}">
                <a16:creationId xmlns:a16="http://schemas.microsoft.com/office/drawing/2014/main" id="{B3C50FE8-24F0-98E7-C5E8-AC7D10681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4009156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bilde stå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stikktittel">
            <a:extLst>
              <a:ext uri="{FF2B5EF4-FFF2-40B4-BE49-F238E27FC236}">
                <a16:creationId xmlns:a16="http://schemas.microsoft.com/office/drawing/2014/main" id="{DC234315-2208-AE95-0EC8-045714E434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33728" y="628603"/>
            <a:ext cx="2657779" cy="245373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wrap="none" bIns="14400">
            <a:spAutoFit/>
          </a:bodyPr>
          <a:lstStyle>
            <a:lvl1pPr marL="0" indent="0">
              <a:lnSpc>
                <a:spcPct val="100000"/>
              </a:lnSpc>
              <a:buNone/>
              <a:defRPr u="none">
                <a:solidFill>
                  <a:schemeClr val="accent6"/>
                </a:solidFill>
                <a:latin typeface="+mj-lt"/>
              </a:defRPr>
            </a:lvl1pPr>
            <a:lvl2pPr marL="158844" indent="0">
              <a:buNone/>
              <a:defRPr/>
            </a:lvl2pPr>
          </a:lstStyle>
          <a:p>
            <a:pPr lvl="0"/>
            <a:r>
              <a:rPr lang="nb-NO"/>
              <a:t>Klikk for å skrive en stikktittel</a:t>
            </a:r>
          </a:p>
        </p:txBody>
      </p:sp>
      <p:sp>
        <p:nvSpPr>
          <p:cNvPr id="12" name="Tittel 11">
            <a:extLst>
              <a:ext uri="{FF2B5EF4-FFF2-40B4-BE49-F238E27FC236}">
                <a16:creationId xmlns:a16="http://schemas.microsoft.com/office/drawing/2014/main" id="{83D12C3A-2AF0-5C40-7DE6-D811E088A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9494" y="1467905"/>
            <a:ext cx="4680744" cy="769442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D804B83-AC2C-BB25-84B7-5419364A43A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29494" y="2743200"/>
            <a:ext cx="4680744" cy="329485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Bruk innrykksnivå 4 for mellomoverskrift. Endre nivå på Hjem-fanen &gt; Øk/reduser innrykk. Husk å endre neste avsnitt tilbake til nivå 1. </a:t>
            </a:r>
            <a:br>
              <a:rPr lang="nb-NO"/>
            </a:br>
            <a:r>
              <a:rPr lang="nb-NO"/>
              <a:t>Slå av/på punkter på Hjem-fanen. </a:t>
            </a:r>
          </a:p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1" name="Plassholder for bilde 10">
            <a:extLst>
              <a:ext uri="{FF2B5EF4-FFF2-40B4-BE49-F238E27FC236}">
                <a16:creationId xmlns:a16="http://schemas.microsoft.com/office/drawing/2014/main" id="{1F3F19F3-EB1A-4AE6-CB5D-3438269CB8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48538" y="812800"/>
            <a:ext cx="3835399" cy="5228431"/>
          </a:xfrm>
        </p:spPr>
        <p:txBody>
          <a:bodyPr anchor="t" anchorCtr="1"/>
          <a:lstStyle>
            <a:lvl1pPr marL="0" indent="0">
              <a:buNone/>
              <a:defRPr sz="9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nb-NO" noProof="0"/>
              <a:t>Klikk på ikonet eller dra inn en bildefil for å legge til et bilde. </a:t>
            </a:r>
            <a:br>
              <a:rPr lang="nb-NO" noProof="0"/>
            </a:br>
            <a:r>
              <a:rPr lang="nb-NO" noProof="0"/>
              <a:t>Juster utsnittet på Bildeformat-fanen &gt; Beskjær.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66560E9-3A9B-BC1E-9244-FE6677DD9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87A5A-E316-46F2-8F80-073F79625812}" type="datetime1">
              <a:rPr lang="nb-NO" smtClean="0"/>
              <a:t>11.06.2026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1B96096-A613-EAB0-7653-B2915ABD5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EFCDB43-C29E-6453-C979-4D8851F9D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CD00-28B2-4D17-A930-2C9F8441C7C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73900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bilde lig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stikktittel">
            <a:extLst>
              <a:ext uri="{FF2B5EF4-FFF2-40B4-BE49-F238E27FC236}">
                <a16:creationId xmlns:a16="http://schemas.microsoft.com/office/drawing/2014/main" id="{CBCE14DC-B61D-8319-4AF9-488A7035884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33200" y="630000"/>
            <a:ext cx="2657779" cy="245373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wrap="none" bIns="14400">
            <a:spAutoFit/>
          </a:bodyPr>
          <a:lstStyle>
            <a:lvl1pPr marL="0" indent="0">
              <a:lnSpc>
                <a:spcPct val="100000"/>
              </a:lnSpc>
              <a:buNone/>
              <a:defRPr u="none">
                <a:solidFill>
                  <a:schemeClr val="accent6"/>
                </a:solidFill>
                <a:latin typeface="+mj-lt"/>
              </a:defRPr>
            </a:lvl1pPr>
            <a:lvl2pPr marL="158844" indent="0">
              <a:buNone/>
              <a:defRPr/>
            </a:lvl2pPr>
          </a:lstStyle>
          <a:p>
            <a:pPr lvl="0"/>
            <a:r>
              <a:rPr lang="nb-NO"/>
              <a:t>Klikk for å skrive en stikktittel</a:t>
            </a:r>
          </a:p>
        </p:txBody>
      </p:sp>
      <p:sp>
        <p:nvSpPr>
          <p:cNvPr id="9" name="Tittel 8">
            <a:extLst>
              <a:ext uri="{FF2B5EF4-FFF2-40B4-BE49-F238E27FC236}">
                <a16:creationId xmlns:a16="http://schemas.microsoft.com/office/drawing/2014/main" id="{0F806849-66A4-92CF-4776-8D23A1EA0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9494" y="1467905"/>
            <a:ext cx="4680744" cy="769442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D804B83-AC2C-BB25-84B7-5419364A43A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29494" y="2743200"/>
            <a:ext cx="4680744" cy="329485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Bruk innrykksnivå 4 for mellomoverskrift. Endre nivå på Hjem-fanen &gt; Øk/reduser innrykk. Husk å endre neste avsnitt tilbake til nivå 1. </a:t>
            </a:r>
            <a:br>
              <a:rPr lang="nb-NO"/>
            </a:br>
            <a:r>
              <a:rPr lang="nb-NO"/>
              <a:t>Slå av/på punkter på Hjem-fanen. </a:t>
            </a:r>
          </a:p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1" name="Plassholder for bilde 10">
            <a:extLst>
              <a:ext uri="{FF2B5EF4-FFF2-40B4-BE49-F238E27FC236}">
                <a16:creationId xmlns:a16="http://schemas.microsoft.com/office/drawing/2014/main" id="{1F3F19F3-EB1A-4AE6-CB5D-3438269CB8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74569" y="1467905"/>
            <a:ext cx="5087937" cy="3738298"/>
          </a:xfrm>
        </p:spPr>
        <p:txBody>
          <a:bodyPr anchor="t" anchorCtr="1"/>
          <a:lstStyle>
            <a:lvl1pPr marL="0" indent="0">
              <a:buNone/>
              <a:defRPr sz="9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nb-NO" noProof="0"/>
              <a:t>Klikk på ikonet eller dra inn en bildefil for å legge til et bilde. </a:t>
            </a:r>
            <a:br>
              <a:rPr lang="nb-NO" noProof="0"/>
            </a:br>
            <a:r>
              <a:rPr lang="nb-NO" noProof="0"/>
              <a:t>Juster utsnittet på Bildeformat-fanen &gt; Beskjær.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66560E9-3A9B-BC1E-9244-FE6677DD9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23414-DC26-4411-872F-B01275FEDAB6}" type="datetime1">
              <a:rPr lang="nb-NO" smtClean="0"/>
              <a:t>11.06.2026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1B96096-A613-EAB0-7653-B2915ABD5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EFCDB43-C29E-6453-C979-4D8851F9D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CD00-28B2-4D17-A930-2C9F8441C7C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47208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ssholder for stikktittel">
            <a:extLst>
              <a:ext uri="{FF2B5EF4-FFF2-40B4-BE49-F238E27FC236}">
                <a16:creationId xmlns:a16="http://schemas.microsoft.com/office/drawing/2014/main" id="{CC61A77B-4AB2-F5E7-B45E-720959B789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33200" y="630000"/>
            <a:ext cx="2657779" cy="245373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wrap="none" bIns="14400">
            <a:spAutoFit/>
          </a:bodyPr>
          <a:lstStyle>
            <a:lvl1pPr marL="0" indent="0">
              <a:lnSpc>
                <a:spcPct val="100000"/>
              </a:lnSpc>
              <a:buNone/>
              <a:defRPr u="none">
                <a:solidFill>
                  <a:schemeClr val="accent6"/>
                </a:solidFill>
                <a:latin typeface="+mj-lt"/>
              </a:defRPr>
            </a:lvl1pPr>
            <a:lvl2pPr marL="158844" indent="0">
              <a:buNone/>
              <a:defRPr/>
            </a:lvl2pPr>
          </a:lstStyle>
          <a:p>
            <a:pPr lvl="0"/>
            <a:r>
              <a:rPr lang="nb-NO"/>
              <a:t>Klikk for å skrive en stikktittel</a:t>
            </a:r>
          </a:p>
        </p:txBody>
      </p:sp>
      <p:sp>
        <p:nvSpPr>
          <p:cNvPr id="7" name="Tittel 6">
            <a:extLst>
              <a:ext uri="{FF2B5EF4-FFF2-40B4-BE49-F238E27FC236}">
                <a16:creationId xmlns:a16="http://schemas.microsoft.com/office/drawing/2014/main" id="{A36B86C0-808C-9A75-6310-C1FAA6D24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9494" y="1467905"/>
            <a:ext cx="4680744" cy="769442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D804B83-AC2C-BB25-84B7-5419364A43A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29494" y="2743200"/>
            <a:ext cx="4680744" cy="329485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Bruk innrykksnivå 4 for mellomoverskrift. Endre nivå på Hjem-fanen &gt; Øk/reduser innrykk. Husk å endre neste avsnitt tilbake til nivå 1. </a:t>
            </a:r>
            <a:br>
              <a:rPr lang="nb-NO"/>
            </a:br>
            <a:r>
              <a:rPr lang="nb-NO"/>
              <a:t>Slå av/på punkter på Hjem-fanen. </a:t>
            </a:r>
          </a:p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Bakgrunn">
            <a:extLst>
              <a:ext uri="{FF2B5EF4-FFF2-40B4-BE49-F238E27FC236}">
                <a16:creationId xmlns:a16="http://schemas.microsoft.com/office/drawing/2014/main" id="{0C0D122D-EAB9-FBDA-DA5E-F3CB2CD840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/>
          </a:p>
        </p:txBody>
      </p:sp>
      <p:sp>
        <p:nvSpPr>
          <p:cNvPr id="13" name="Plassholder for diagram 12">
            <a:extLst>
              <a:ext uri="{FF2B5EF4-FFF2-40B4-BE49-F238E27FC236}">
                <a16:creationId xmlns:a16="http://schemas.microsoft.com/office/drawing/2014/main" id="{93D23D4A-D64E-2C76-3608-F840BE36939F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915752" y="2115344"/>
            <a:ext cx="4268186" cy="3303588"/>
          </a:xfrm>
        </p:spPr>
        <p:txBody>
          <a:bodyPr anchor="t" anchorCtr="1"/>
          <a:lstStyle>
            <a:lvl1pPr marL="0" indent="0">
              <a:buNone/>
              <a:defRPr sz="9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nb-NO"/>
              <a:t>Klikk ikonet for å legge til et diagram</a:t>
            </a:r>
          </a:p>
        </p:txBody>
      </p:sp>
      <p:sp>
        <p:nvSpPr>
          <p:cNvPr id="15" name="Plassholder for tekst 14">
            <a:extLst>
              <a:ext uri="{FF2B5EF4-FFF2-40B4-BE49-F238E27FC236}">
                <a16:creationId xmlns:a16="http://schemas.microsoft.com/office/drawing/2014/main" id="{C7296503-CD82-6E88-47F8-97AFC6D99E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15752" y="5641975"/>
            <a:ext cx="4268186" cy="307456"/>
          </a:xfrm>
        </p:spPr>
        <p:txBody>
          <a:bodyPr>
            <a:noAutofit/>
          </a:bodyPr>
          <a:lstStyle>
            <a:lvl1pPr marL="0" indent="0">
              <a:buNone/>
              <a:defRPr sz="900">
                <a:solidFill>
                  <a:schemeClr val="accent1"/>
                </a:solidFill>
              </a:defRPr>
            </a:lvl1pPr>
            <a:lvl2pPr marL="158844" indent="0">
              <a:buNone/>
              <a:defRPr/>
            </a:lvl2pPr>
          </a:lstStyle>
          <a:p>
            <a:pPr lvl="0"/>
            <a:r>
              <a:rPr lang="nb-NO"/>
              <a:t>Klikk for å legge til bildetekst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66560E9-3A9B-BC1E-9244-FE6677DD9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2568-1C7F-4C1A-85E1-3210D465D2A7}" type="datetime1">
              <a:rPr lang="nb-NO" smtClean="0"/>
              <a:t>11.06.2026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1B96096-A613-EAB0-7653-B2915ABD5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EFCDB43-C29E-6453-C979-4D8851F9D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CD00-28B2-4D17-A930-2C9F8441C7C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42253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 /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stikktittel">
            <a:extLst>
              <a:ext uri="{FF2B5EF4-FFF2-40B4-BE49-F238E27FC236}">
                <a16:creationId xmlns:a16="http://schemas.microsoft.com/office/drawing/2014/main" id="{7D5DC927-95E0-4587-D841-89659D6139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33200" y="630000"/>
            <a:ext cx="2657779" cy="245373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wrap="none" bIns="14400">
            <a:spAutoFit/>
          </a:bodyPr>
          <a:lstStyle>
            <a:lvl1pPr marL="0" indent="0">
              <a:lnSpc>
                <a:spcPct val="100000"/>
              </a:lnSpc>
              <a:buNone/>
              <a:defRPr u="none">
                <a:solidFill>
                  <a:schemeClr val="accent6"/>
                </a:solidFill>
                <a:latin typeface="+mj-lt"/>
              </a:defRPr>
            </a:lvl1pPr>
            <a:lvl2pPr marL="158844" indent="0">
              <a:buNone/>
              <a:defRPr/>
            </a:lvl2pPr>
          </a:lstStyle>
          <a:p>
            <a:pPr lvl="0"/>
            <a:r>
              <a:rPr lang="nb-NO"/>
              <a:t>Klikk for å skrive en stikktittel</a:t>
            </a:r>
          </a:p>
        </p:txBody>
      </p:sp>
      <p:sp>
        <p:nvSpPr>
          <p:cNvPr id="10" name="Tittel 6">
            <a:extLst>
              <a:ext uri="{FF2B5EF4-FFF2-40B4-BE49-F238E27FC236}">
                <a16:creationId xmlns:a16="http://schemas.microsoft.com/office/drawing/2014/main" id="{CCB95129-D0BB-DEBD-6D87-FB2A96A1C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9494" y="1467905"/>
            <a:ext cx="4680744" cy="769442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innhold 2">
            <a:extLst>
              <a:ext uri="{FF2B5EF4-FFF2-40B4-BE49-F238E27FC236}">
                <a16:creationId xmlns:a16="http://schemas.microsoft.com/office/drawing/2014/main" id="{6FA2901E-EA97-0EA7-34C4-2971F615928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29494" y="2743200"/>
            <a:ext cx="4680744" cy="329485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Bruk innrykksnivå 4 for mellomoverskrift. Endre nivå på Hjem-fanen &gt; Øk/reduser innrykk. Husk å endre neste avsnitt tilbake til nivå 1. </a:t>
            </a:r>
            <a:br>
              <a:rPr lang="nb-NO"/>
            </a:br>
            <a:r>
              <a:rPr lang="nb-NO"/>
              <a:t>Slå av/på punkter på Hjem-fanen. </a:t>
            </a:r>
          </a:p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Bakgrunn">
            <a:extLst>
              <a:ext uri="{FF2B5EF4-FFF2-40B4-BE49-F238E27FC236}">
                <a16:creationId xmlns:a16="http://schemas.microsoft.com/office/drawing/2014/main" id="{0C0D122D-EAB9-FBDA-DA5E-F3CB2CD840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/>
          </a:p>
        </p:txBody>
      </p:sp>
      <p:sp>
        <p:nvSpPr>
          <p:cNvPr id="12" name="Plassholder for innhold 11">
            <a:extLst>
              <a:ext uri="{FF2B5EF4-FFF2-40B4-BE49-F238E27FC236}">
                <a16:creationId xmlns:a16="http://schemas.microsoft.com/office/drawing/2014/main" id="{7545EDA6-1C04-1340-204F-A03868A7696F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481763" y="2115344"/>
            <a:ext cx="5201444" cy="2618346"/>
          </a:xfrm>
        </p:spPr>
        <p:txBody>
          <a:bodyPr anchor="t" anchorCtr="1"/>
          <a:lstStyle>
            <a:lvl1pPr marL="0" indent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nb-NO"/>
              <a:t>Klikk på et ikon for å legge til en tabell eller en graf</a:t>
            </a:r>
          </a:p>
        </p:txBody>
      </p:sp>
      <p:sp>
        <p:nvSpPr>
          <p:cNvPr id="15" name="Plassholder for tekst 14">
            <a:extLst>
              <a:ext uri="{FF2B5EF4-FFF2-40B4-BE49-F238E27FC236}">
                <a16:creationId xmlns:a16="http://schemas.microsoft.com/office/drawing/2014/main" id="{C7296503-CD82-6E88-47F8-97AFC6D99E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1762" y="4904908"/>
            <a:ext cx="4266599" cy="307456"/>
          </a:xfrm>
        </p:spPr>
        <p:txBody>
          <a:bodyPr>
            <a:noAutofit/>
          </a:bodyPr>
          <a:lstStyle>
            <a:lvl1pPr marL="0" indent="0">
              <a:buNone/>
              <a:defRPr sz="900">
                <a:solidFill>
                  <a:schemeClr val="tx2"/>
                </a:solidFill>
              </a:defRPr>
            </a:lvl1pPr>
            <a:lvl2pPr marL="158844" indent="0">
              <a:buNone/>
              <a:defRPr/>
            </a:lvl2pPr>
          </a:lstStyle>
          <a:p>
            <a:pPr lvl="0"/>
            <a:r>
              <a:rPr lang="nb-NO"/>
              <a:t>Klikk for å legge til bildetekst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66560E9-3A9B-BC1E-9244-FE6677DD9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0AED5-109E-4623-AAED-745787A57DEC}" type="datetime1">
              <a:rPr lang="nb-NO" smtClean="0"/>
              <a:t>11.06.2026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1B96096-A613-EAB0-7653-B2915ABD5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EFCDB43-C29E-6453-C979-4D8851F9D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CD00-28B2-4D17-A930-2C9F8441C7C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23223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65135638-0A5E-0E26-C21A-4BA2207601F9}"/>
              </a:ext>
            </a:extLst>
          </p:cNvPr>
          <p:cNvGraphicFramePr>
            <a:graphicFrameLocks/>
          </p:cNvGraphicFramePr>
          <p:nvPr userDrawn="1">
            <p:custDataLst>
              <p:tags r:id="rId24"/>
            </p:custDataLst>
            <p:extLst>
              <p:ext uri="{D42A27DB-BD31-4B8C-83A1-F6EECF244321}">
                <p14:modId xmlns:p14="http://schemas.microsoft.com/office/powerpoint/2010/main" val="2935024147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5" imgW="7772400" imgH="10058400" progId="TCLayout.ActiveDocument.1">
                  <p:embed/>
                </p:oleObj>
              </mc:Choice>
              <mc:Fallback>
                <p:oleObj name="think-cell Slide" r:id="rId25" imgW="7772400" imgH="10058400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5135638-0A5E-0E26-C21A-4BA2207601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oolsToo_Slide" descr="ToolsToo_Slide">
            <a:extLst>
              <a:ext uri="{FF2B5EF4-FFF2-40B4-BE49-F238E27FC236}">
                <a16:creationId xmlns:a16="http://schemas.microsoft.com/office/drawing/2014/main" id="{E5F952EC-FDB5-F7A6-F33B-4D1A4639105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317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cap="flat" cmpd="sng" algn="ctr">
                <a:solidFill>
                  <a:schemeClr val="accent1">
                    <a:shade val="15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/>
          </a:p>
        </p:txBody>
      </p:sp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3B7D64C1-85CD-7C67-0948-3FF0CDB34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9494" y="1467905"/>
            <a:ext cx="10154444" cy="769442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0C49E59-D3F7-2BEB-91C8-C723726A9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9494" y="2744788"/>
            <a:ext cx="10154444" cy="329485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DBB5651-E3BC-2F1B-F6E9-850B8CEE92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17566" y="6348715"/>
            <a:ext cx="1220688" cy="15388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 fontAlgn="ctr">
              <a:defRPr sz="1000">
                <a:solidFill>
                  <a:schemeClr val="accent1"/>
                </a:solidFill>
                <a:latin typeface="+mj-lt"/>
              </a:defRPr>
            </a:lvl1pPr>
          </a:lstStyle>
          <a:p>
            <a:fld id="{05D76435-751D-42DF-A8C1-42355B8279CF}" type="datetime1">
              <a:rPr lang="nb-NO" smtClean="0"/>
              <a:t>11.06.2026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F26BCF2-BF13-78A8-38A6-6FE7B032C3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62350" y="6348715"/>
            <a:ext cx="5067300" cy="15388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>
              <a:defRPr sz="1000">
                <a:solidFill>
                  <a:schemeClr val="accent1"/>
                </a:solidFill>
                <a:latin typeface="+mj-lt"/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77FA799-8EE6-52E9-3D45-86CA6A6A2A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92460" y="6348715"/>
            <a:ext cx="391477" cy="15388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accent1"/>
                </a:solidFill>
                <a:latin typeface="Inter Medium" panose="02000603000000020004" pitchFamily="2" charset="0"/>
                <a:ea typeface="Inter Medium" panose="02000603000000020004" pitchFamily="2" charset="0"/>
                <a:cs typeface="Inter Medium" panose="02000603000000020004" pitchFamily="2" charset="0"/>
              </a:defRPr>
            </a:lvl1pPr>
          </a:lstStyle>
          <a:p>
            <a:fld id="{BE2ACD00-28B2-4D17-A930-2C9F8441C7CA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82BD807B-F445-55C1-53A2-E0144038F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032363" y="6364781"/>
            <a:ext cx="558200" cy="113808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16FBE655-68B2-6DA1-222C-E8B12822FC4A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11620"/>
            <a:ext cx="819150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nb-NO" sz="12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TLP: GREEN</a:t>
            </a:r>
          </a:p>
        </p:txBody>
      </p:sp>
    </p:spTree>
    <p:extLst>
      <p:ext uri="{BB962C8B-B14F-4D97-AF65-F5344CB8AC3E}">
        <p14:creationId xmlns:p14="http://schemas.microsoft.com/office/powerpoint/2010/main" val="1874361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49" r:id="rId2"/>
    <p:sldLayoutId id="2147483677" r:id="rId3"/>
    <p:sldLayoutId id="2147483652" r:id="rId4"/>
    <p:sldLayoutId id="2147483650" r:id="rId5"/>
    <p:sldLayoutId id="2147483657" r:id="rId6"/>
    <p:sldLayoutId id="2147483658" r:id="rId7"/>
    <p:sldLayoutId id="2147483660" r:id="rId8"/>
    <p:sldLayoutId id="2147483661" r:id="rId9"/>
    <p:sldLayoutId id="2147483662" r:id="rId10"/>
    <p:sldLayoutId id="2147483663" r:id="rId11"/>
    <p:sldLayoutId id="2147483666" r:id="rId12"/>
    <p:sldLayoutId id="2147483651" r:id="rId13"/>
    <p:sldLayoutId id="2147483659" r:id="rId14"/>
    <p:sldLayoutId id="2147483668" r:id="rId15"/>
    <p:sldLayoutId id="2147483671" r:id="rId16"/>
    <p:sldLayoutId id="2147483672" r:id="rId17"/>
    <p:sldLayoutId id="2147483678" r:id="rId18"/>
    <p:sldLayoutId id="2147483675" r:id="rId19"/>
    <p:sldLayoutId id="2147483679" r:id="rId20"/>
    <p:sldLayoutId id="2147483680" r:id="rId21"/>
    <p:sldLayoutId id="2147483682" r:id="rId22"/>
  </p:sldLayoutIdLst>
  <p:hf hdr="0" ftr="0" dt="0"/>
  <p:txStyles>
    <p:titleStyle>
      <a:lvl1pPr algn="l" defTabSz="914400" rtl="0" eaLnBrk="1" fontAlgn="ctr" latinLnBrk="0" hangingPunct="1">
        <a:lnSpc>
          <a:spcPct val="100000"/>
        </a:lnSpc>
        <a:spcBef>
          <a:spcPct val="0"/>
        </a:spcBef>
        <a:buNone/>
        <a:defRPr sz="25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58400" indent="-158400" algn="l" defTabSz="914400" rtl="0" eaLnBrk="1" fontAlgn="ctr" latinLnBrk="0" hangingPunct="1">
        <a:lnSpc>
          <a:spcPct val="111000"/>
        </a:lnSpc>
        <a:spcBef>
          <a:spcPts val="0"/>
        </a:spcBef>
        <a:buSzPct val="120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16800" indent="-157957" algn="l" defTabSz="914400" rtl="0" eaLnBrk="1" fontAlgn="ctr" latinLnBrk="0" hangingPunct="1">
        <a:lnSpc>
          <a:spcPct val="111000"/>
        </a:lnSpc>
        <a:spcBef>
          <a:spcPts val="0"/>
        </a:spcBef>
        <a:buFont typeface="Inter" panose="02000503000000020004" pitchFamily="2" charset="0"/>
        <a:buChar char="-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475200" indent="-158400" algn="l" defTabSz="914400" rtl="0" eaLnBrk="1" fontAlgn="ctr" latinLnBrk="0" hangingPunct="1">
        <a:lnSpc>
          <a:spcPct val="111000"/>
        </a:lnSpc>
        <a:spcBef>
          <a:spcPts val="0"/>
        </a:spcBef>
        <a:buSzPct val="80000"/>
        <a:buFont typeface="Courier New" panose="02070309020205020404" pitchFamily="49" charset="0"/>
        <a:buChar char="o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fontAlgn="ctr" latinLnBrk="0" hangingPunct="1">
        <a:lnSpc>
          <a:spcPct val="111000"/>
        </a:lnSpc>
        <a:spcBef>
          <a:spcPts val="1000"/>
        </a:spcBef>
        <a:spcAft>
          <a:spcPts val="900"/>
        </a:spcAft>
        <a:buFont typeface="Arial" panose="020B0604020202020204" pitchFamily="34" charset="0"/>
        <a:buNone/>
        <a:defRPr sz="1750" kern="1200">
          <a:solidFill>
            <a:schemeClr val="accent1"/>
          </a:solidFill>
          <a:latin typeface="Inter Medium" panose="02000503000000020004" pitchFamily="2" charset="0"/>
          <a:ea typeface="Inter Medium" panose="02000503000000020004" pitchFamily="2" charset="0"/>
          <a:cs typeface="+mn-cs"/>
        </a:defRPr>
      </a:lvl4pPr>
      <a:lvl5pPr marL="0" indent="0" algn="l" defTabSz="914400" rtl="0" eaLnBrk="1" fontAlgn="ctr" latinLnBrk="0" hangingPunct="1">
        <a:lnSpc>
          <a:spcPct val="111000"/>
        </a:lnSpc>
        <a:spcBef>
          <a:spcPts val="0"/>
        </a:spcBef>
        <a:buFont typeface="Arial" panose="020B0604020202020204" pitchFamily="34" charset="0"/>
        <a:buNone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fontAlgn="ctr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fontAlgn="ctr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fontAlgn="ctr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fontAlgn="ctr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fontAlgn="ctr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fontAlgn="ctr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fontAlgn="ctr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fontAlgn="ctr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fontAlgn="ctr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fontAlgn="ctr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fontAlgn="ctr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fontAlgn="ctr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fontAlgn="ctr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12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20" userDrawn="1">
          <p15:clr>
            <a:srgbClr val="9FCC3B"/>
          </p15:clr>
        </p15:guide>
        <p15:guide id="4" pos="649" userDrawn="1">
          <p15:clr>
            <a:srgbClr val="F26B43"/>
          </p15:clr>
        </p15:guide>
        <p15:guide id="5" pos="2244" userDrawn="1">
          <p15:clr>
            <a:srgbClr val="F26B43"/>
          </p15:clr>
        </p15:guide>
        <p15:guide id="6" pos="3597" userDrawn="1">
          <p15:clr>
            <a:srgbClr val="F26B43"/>
          </p15:clr>
        </p15:guide>
        <p15:guide id="7" pos="4083" userDrawn="1">
          <p15:clr>
            <a:srgbClr val="F26B43"/>
          </p15:clr>
        </p15:guide>
        <p15:guide id="8" pos="7045" userDrawn="1">
          <p15:clr>
            <a:srgbClr val="F26B43"/>
          </p15:clr>
        </p15:guide>
        <p15:guide id="9" orient="horz" pos="2153" userDrawn="1">
          <p15:clr>
            <a:srgbClr val="F26B43"/>
          </p15:clr>
        </p15:guide>
        <p15:guide id="10" orient="horz" pos="923" userDrawn="1">
          <p15:clr>
            <a:srgbClr val="F26B43"/>
          </p15:clr>
        </p15:guide>
        <p15:guide id="11" orient="horz" pos="1333" userDrawn="1">
          <p15:clr>
            <a:srgbClr val="F26B43"/>
          </p15:clr>
        </p15:guide>
        <p15:guide id="12" orient="horz" pos="1743" userDrawn="1">
          <p15:clr>
            <a:srgbClr val="F26B43"/>
          </p15:clr>
        </p15:guide>
        <p15:guide id="13" orient="horz" pos="2570" userDrawn="1">
          <p15:clr>
            <a:srgbClr val="F26B43"/>
          </p15:clr>
        </p15:guide>
        <p15:guide id="14" orient="horz" pos="2980" userDrawn="1">
          <p15:clr>
            <a:srgbClr val="F26B43"/>
          </p15:clr>
        </p15:guide>
        <p15:guide id="15" orient="horz" pos="3390" userDrawn="1">
          <p15:clr>
            <a:srgbClr val="F26B43"/>
          </p15:clr>
        </p15:guide>
        <p15:guide id="16" orient="horz" pos="3806" userDrawn="1">
          <p15:clr>
            <a:srgbClr val="F26B43"/>
          </p15:clr>
        </p15:guide>
        <p15:guide id="17" orient="horz" pos="4080" userDrawn="1">
          <p15:clr>
            <a:srgbClr val="9FCC3B"/>
          </p15:clr>
        </p15:guide>
        <p15:guide id="18" orient="horz" pos="240" userDrawn="1">
          <p15:clr>
            <a:srgbClr val="9FCC3B"/>
          </p15:clr>
        </p15:guide>
        <p15:guide id="19" pos="7360" userDrawn="1">
          <p15:clr>
            <a:srgbClr val="9FCC3B"/>
          </p15:clr>
        </p15:guide>
        <p15:guide id="20" pos="545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image" Target="../media/image8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5.xml"/><Relationship Id="rId4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8C450D35-1474-EE3A-1219-F53D028FBF7C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64864993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7772400" imgH="10058400" progId="TCLayout.ActiveDocument.1">
                  <p:embed/>
                </p:oleObj>
              </mc:Choice>
              <mc:Fallback>
                <p:oleObj name="think-cell Slide" r:id="rId3" imgW="7772400" imgH="10058400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C450D35-1474-EE3A-1219-F53D028FBF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tel 5">
            <a:extLst>
              <a:ext uri="{FF2B5EF4-FFF2-40B4-BE49-F238E27FC236}">
                <a16:creationId xmlns:a16="http://schemas.microsoft.com/office/drawing/2014/main" id="{F6E98DDF-52CB-395C-FA18-030EEA07B6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vert="horz" rIns="0"/>
          <a:lstStyle/>
          <a:p>
            <a:r>
              <a:rPr lang="nb-NO" dirty="0"/>
              <a:t>Informasjonsmøte</a:t>
            </a:r>
            <a:br>
              <a:rPr lang="nb-NO" dirty="0"/>
            </a:br>
            <a:r>
              <a:rPr lang="nb-NO" dirty="0"/>
              <a:t>VIGO-moderniseringen</a:t>
            </a:r>
          </a:p>
        </p:txBody>
      </p:sp>
      <p:sp>
        <p:nvSpPr>
          <p:cNvPr id="7" name="Undertittel 6">
            <a:extLst>
              <a:ext uri="{FF2B5EF4-FFF2-40B4-BE49-F238E27FC236}">
                <a16:creationId xmlns:a16="http://schemas.microsoft.com/office/drawing/2014/main" id="{4A46942D-7CC9-445F-1DAE-8529D705DC4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/>
              <a:t>10/06/26</a:t>
            </a:r>
          </a:p>
        </p:txBody>
      </p:sp>
      <p:sp>
        <p:nvSpPr>
          <p:cNvPr id="8" name="Plassholder for lysbildenummer 7">
            <a:extLst>
              <a:ext uri="{FF2B5EF4-FFF2-40B4-BE49-F238E27FC236}">
                <a16:creationId xmlns:a16="http://schemas.microsoft.com/office/drawing/2014/main" id="{E096D3B8-A2D2-D945-F276-AF1F38E5F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CD00-28B2-4D17-A930-2C9F8441C7CA}" type="slidenum">
              <a:rPr lang="nb-NO" smtClean="0"/>
              <a:pPr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97606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AF2F16A5-7915-AD54-8506-2D39403FB2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2700" y="1467905"/>
            <a:ext cx="4507644" cy="568538"/>
          </a:xfrm>
        </p:spPr>
        <p:txBody>
          <a:bodyPr/>
          <a:lstStyle/>
          <a:p>
            <a:r>
              <a:rPr lang="en-US" sz="3600"/>
              <a:t>Arbeidsgruppe </a:t>
            </a:r>
            <a:r>
              <a:rPr lang="en-US" sz="3600" err="1"/>
              <a:t>Arkiv</a:t>
            </a:r>
            <a:endParaRPr lang="en-US" sz="360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5168991C-1CED-BF53-83BB-5361843AA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9494" y="1467905"/>
            <a:ext cx="4680744" cy="769442"/>
          </a:xfrm>
        </p:spPr>
        <p:txBody>
          <a:bodyPr wrap="square" anchor="t">
            <a:normAutofit/>
          </a:bodyPr>
          <a:lstStyle/>
          <a:p>
            <a:r>
              <a:rPr lang="nb-NO"/>
              <a:t> 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6F600F1E-6D02-4CF3-21B1-1E57D3850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8894" y="2237347"/>
            <a:ext cx="4680744" cy="3294856"/>
          </a:xfrm>
        </p:spPr>
        <p:txBody>
          <a:bodyPr anchor="t">
            <a:normAutofit lnSpcReduction="10000"/>
          </a:bodyPr>
          <a:lstStyle/>
          <a:p>
            <a:pPr marL="0" indent="0">
              <a:spcAft>
                <a:spcPts val="600"/>
              </a:spcAft>
              <a:buNone/>
            </a:pPr>
            <a:endParaRPr lang="nb-NO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dirty="0"/>
              <a:t>Kristin Nilsen, Nordland fylkeskommune, Dokumentasjonssenteret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dirty="0"/>
              <a:t>Bjørn Finnes, Nordland fylkeskommune,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nb-NO" dirty="0"/>
              <a:t>       Dokumentasjonssenteret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dirty="0"/>
              <a:t>Cicilie Vik, Vestfold fylkeskommune, OT</a:t>
            </a:r>
          </a:p>
          <a:p>
            <a:pPr marL="342900" indent="-342900">
              <a:spcAft>
                <a:spcPts val="600"/>
              </a:spcAft>
            </a:pPr>
            <a:r>
              <a:rPr lang="nb-NO" dirty="0"/>
              <a:t>Bettina Park Foss, Akershus fylkeskommune, fagopplæring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dirty="0"/>
              <a:t>Merethe Lillemo Winther, Trøndelag</a:t>
            </a:r>
            <a:r>
              <a:rPr lang="nb-NO"/>
              <a:t>, inntak</a:t>
            </a:r>
            <a:endParaRPr lang="nb-NO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dirty="0"/>
              <a:t>Anne Synnøve Sundsteigen, </a:t>
            </a:r>
            <a:r>
              <a:rPr lang="nb-NO" dirty="0" err="1"/>
              <a:t>Novari</a:t>
            </a:r>
            <a:endParaRPr lang="nb-NO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dirty="0"/>
              <a:t>Stig Fossum, </a:t>
            </a:r>
            <a:r>
              <a:rPr lang="nb-NO" dirty="0" err="1"/>
              <a:t>Novari</a:t>
            </a:r>
            <a:endParaRPr lang="nb-NO" dirty="0"/>
          </a:p>
        </p:txBody>
      </p:sp>
      <p:pic>
        <p:nvPicPr>
          <p:cNvPr id="8" name="Plassholder for innhold 7" descr="Filer på blokkeringer">
            <a:extLst>
              <a:ext uri="{FF2B5EF4-FFF2-40B4-BE49-F238E27FC236}">
                <a16:creationId xmlns:a16="http://schemas.microsoft.com/office/drawing/2014/main" id="{6F7AC4AA-06F9-F929-0492-9EF5BB2316D8}"/>
              </a:ext>
            </a:extLst>
          </p:cNvPr>
          <p:cNvPicPr>
            <a:picLocks noGrp="1" noChangeAspect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7239201" cy="6858000"/>
          </a:xfr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D38C34C7-291F-B4BA-5280-CAE351DB2D0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81762" y="4904908"/>
            <a:ext cx="4266599" cy="307456"/>
          </a:xfrm>
        </p:spPr>
        <p:txBody>
          <a:bodyPr/>
          <a:lstStyle/>
          <a:p>
            <a:endParaRPr lang="en-US"/>
          </a:p>
        </p:txBody>
      </p:sp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FFA830C2-4F76-5CED-D0DF-5EDD18988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2460" y="6348715"/>
            <a:ext cx="391477" cy="153889"/>
          </a:xfrm>
        </p:spPr>
        <p:txBody>
          <a:bodyPr anchor="t">
            <a:normAutofit/>
          </a:bodyPr>
          <a:lstStyle/>
          <a:p>
            <a:pPr marL="0" marR="0" lvl="0" indent="0" algn="r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BE2ACD00-28B2-4D17-A930-2C9F8441C7CA}" type="slidenum">
              <a:rPr kumimoji="0" lang="nb-NO" sz="1000" b="0" i="0" u="none" strike="noStrike" kern="1200" cap="none" spc="0" normalizeH="0" baseline="0" noProof="0" smtClean="0">
                <a:ln>
                  <a:noFill/>
                </a:ln>
                <a:solidFill>
                  <a:srgbClr val="6B133D"/>
                </a:solidFill>
                <a:effectLst/>
                <a:uLnTx/>
                <a:uFillTx/>
                <a:latin typeface="Inter Medium" panose="02000603000000020004" pitchFamily="2" charset="0"/>
                <a:ea typeface="Inter Medium" panose="02000603000000020004" pitchFamily="2" charset="0"/>
              </a:rPr>
              <a:pPr marL="0" marR="0" lvl="0" indent="0" algn="r" defTabSz="914400" rtl="0" eaLnBrk="1" fontAlgn="ctr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b-NO" sz="1000" b="0" i="0" u="none" strike="noStrike" kern="1200" cap="none" spc="0" normalizeH="0" baseline="0" noProof="0">
              <a:ln>
                <a:noFill/>
              </a:ln>
              <a:solidFill>
                <a:srgbClr val="6B133D"/>
              </a:solidFill>
              <a:effectLst/>
              <a:uLnTx/>
              <a:uFillTx/>
              <a:latin typeface="Inter Medium" panose="02000603000000020004" pitchFamily="2" charset="0"/>
              <a:ea typeface="Inter Medium" panose="020006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2552AEC2-7371-A59F-940C-184EB459E9AA}"/>
              </a:ext>
            </a:extLst>
          </p:cNvPr>
          <p:cNvSpPr/>
          <p:nvPr/>
        </p:nvSpPr>
        <p:spPr>
          <a:xfrm>
            <a:off x="0" y="6502604"/>
            <a:ext cx="868894" cy="355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1623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891F34D9-7949-A876-AE1B-B52F24D94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33200" y="630000"/>
            <a:ext cx="54502" cy="245373"/>
          </a:xfrm>
        </p:spPr>
        <p:txBody>
          <a:bodyPr/>
          <a:lstStyle/>
          <a:p>
            <a:r>
              <a:rPr lang="nb-NO"/>
              <a:t> 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AECBFBA2-FA94-0F51-5602-3FBFEB8B4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Hva jobber vi med nå?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AB12E4C2-481A-04F2-FB7B-8026420C7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9494" y="2237347"/>
            <a:ext cx="4680744" cy="3294856"/>
          </a:xfrm>
        </p:spPr>
        <p:txBody>
          <a:bodyPr/>
          <a:lstStyle/>
          <a:p>
            <a:r>
              <a:rPr lang="nb-NO" dirty="0"/>
              <a:t>Har stått litt stille, men starter med ny frist til høsten.</a:t>
            </a:r>
          </a:p>
          <a:p>
            <a:r>
              <a:rPr lang="nb-NO" dirty="0"/>
              <a:t>Kartlegge og videre detaljere de arbeidsprosessene i dagens system</a:t>
            </a:r>
          </a:p>
          <a:p>
            <a:r>
              <a:rPr lang="nb-NO" dirty="0"/>
              <a:t>Arkivgruppa vil bli involvert på det som har med arkiv å gjøre i evalueringsprosessen</a:t>
            </a:r>
          </a:p>
          <a:p>
            <a:r>
              <a:rPr lang="nb-NO" dirty="0"/>
              <a:t>Bistå inn i innsiktsfasen og veien videre når leverandør er valgt</a:t>
            </a:r>
          </a:p>
          <a:p>
            <a:endParaRPr lang="nb-NO" dirty="0"/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D79BF7C8-80A5-0706-FA1B-D4881541D5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2C39F4C6-6217-7115-3B68-EE30A3586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2ACD00-28B2-4D17-A930-2C9F8441C7CA}" type="slidenum">
              <a:rPr kumimoji="0" lang="nb-NO" sz="1000" b="0" i="0" u="none" strike="noStrike" kern="1200" cap="none" spc="0" normalizeH="0" baseline="0" noProof="0" smtClean="0">
                <a:ln>
                  <a:noFill/>
                </a:ln>
                <a:solidFill>
                  <a:srgbClr val="6B133D"/>
                </a:solidFill>
                <a:effectLst/>
                <a:uLnTx/>
                <a:uFillTx/>
                <a:latin typeface="Inter Medium" panose="02000603000000020004" pitchFamily="2" charset="0"/>
                <a:ea typeface="Inter Medium" panose="02000603000000020004" pitchFamily="2" charset="0"/>
              </a:rPr>
              <a:pPr marL="0" marR="0" lvl="0" indent="0" algn="r" defTabSz="914400" rtl="0" eaLnBrk="1" fontAlgn="ctr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nb-NO" sz="1000" b="0" i="0" u="none" strike="noStrike" kern="1200" cap="none" spc="0" normalizeH="0" baseline="0" noProof="0">
              <a:ln>
                <a:noFill/>
              </a:ln>
              <a:solidFill>
                <a:srgbClr val="6B133D"/>
              </a:solidFill>
              <a:effectLst/>
              <a:uLnTx/>
              <a:uFillTx/>
              <a:latin typeface="Inter Medium" panose="02000603000000020004" pitchFamily="2" charset="0"/>
              <a:ea typeface="Inter Medium" panose="02000603000000020004" pitchFamily="2" charset="0"/>
            </a:endParaRPr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13D90567-082F-4B08-0C59-52F9C9968B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0"/>
            <a:ext cx="6486474" cy="6858000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A7943A0C-42D1-43B9-B1CA-584D7F707017}"/>
              </a:ext>
            </a:extLst>
          </p:cNvPr>
          <p:cNvSpPr/>
          <p:nvPr/>
        </p:nvSpPr>
        <p:spPr>
          <a:xfrm>
            <a:off x="0" y="6502604"/>
            <a:ext cx="868894" cy="355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</p:txBody>
      </p:sp>
      <p:sp>
        <p:nvSpPr>
          <p:cNvPr id="10" name="Plassholder for innhold 9">
            <a:extLst>
              <a:ext uri="{FF2B5EF4-FFF2-40B4-BE49-F238E27FC236}">
                <a16:creationId xmlns:a16="http://schemas.microsoft.com/office/drawing/2014/main" id="{0E941783-7021-ECA9-BBF2-933B6D7F9D18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20587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2892918-388D-E6C1-1B68-C8EFA6E400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/>
              <a:t>God sommer!</a:t>
            </a:r>
            <a:br>
              <a:rPr lang="nb-NO"/>
            </a:br>
            <a:r>
              <a:rPr lang="nb-NO"/>
              <a:t> </a:t>
            </a:r>
            <a:r>
              <a:rPr lang="nb-NO" sz="2800"/>
              <a:t>Etter hvert……..</a:t>
            </a:r>
            <a:endParaRPr lang="nb-NO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2CBAB14D-2376-478D-AA48-15A0C0AD86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/>
              <a:t> 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CC3A9FCF-E787-9F77-3D8D-DE6B38798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CD00-28B2-4D17-A930-2C9F8441C7CA}" type="slidenum">
              <a:rPr lang="nb-NO" smtClean="0"/>
              <a:pPr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7416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E3145-DC1C-28EA-051D-54E684926D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30CB12C5-ECDA-2941-DE92-A137633F1E00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0CB12C5-ECDA-2941-DE92-A137633F1E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6618527B-A6A1-FE01-36D9-17BF3F381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2460" y="6348715"/>
            <a:ext cx="391477" cy="153889"/>
          </a:xfrm>
        </p:spPr>
        <p:txBody>
          <a:bodyPr/>
          <a:lstStyle/>
          <a:p>
            <a:fld id="{BE2ACD00-28B2-4D17-A930-2C9F8441C7CA}" type="slidenum">
              <a:rPr lang="nb-NO" smtClean="0"/>
              <a:pPr/>
              <a:t>2</a:t>
            </a:fld>
            <a:endParaRPr lang="nb-NO"/>
          </a:p>
        </p:txBody>
      </p:sp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8D024BBF-DD3C-301C-EEB5-63E8AE9BF0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7344161"/>
              </p:ext>
            </p:extLst>
          </p:nvPr>
        </p:nvGraphicFramePr>
        <p:xfrm>
          <a:off x="454434" y="1574800"/>
          <a:ext cx="888246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618">
                  <a:extLst>
                    <a:ext uri="{9D8B030D-6E8A-4147-A177-3AD203B41FA5}">
                      <a16:colId xmlns:a16="http://schemas.microsoft.com/office/drawing/2014/main" val="2624457249"/>
                    </a:ext>
                  </a:extLst>
                </a:gridCol>
                <a:gridCol w="6176633">
                  <a:extLst>
                    <a:ext uri="{9D8B030D-6E8A-4147-A177-3AD203B41FA5}">
                      <a16:colId xmlns:a16="http://schemas.microsoft.com/office/drawing/2014/main" val="1016462838"/>
                    </a:ext>
                  </a:extLst>
                </a:gridCol>
                <a:gridCol w="2337215">
                  <a:extLst>
                    <a:ext uri="{9D8B030D-6E8A-4147-A177-3AD203B41FA5}">
                      <a16:colId xmlns:a16="http://schemas.microsoft.com/office/drawing/2014/main" val="28549490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0"/>
                      <a:r>
                        <a:rPr lang="nb-NO" b="0"/>
                        <a:t>Nr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nb-NO" b="0"/>
                        <a:t>Agendapunkt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nb-NO" b="0"/>
                        <a:t>Hvem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981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/>
                      <a:r>
                        <a:rPr lang="nb-NO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rtl="0"/>
                      <a:r>
                        <a:rPr lang="nb-NO"/>
                        <a:t>Statusoppdatering og informasjon fra VIGO-moderniseringen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nb-NO"/>
                        <a:t>Benedicte Glad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58493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/>
                      <a:r>
                        <a:rPr lang="nb-NO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rtl="0"/>
                      <a:r>
                        <a:rPr lang="nb-NO"/>
                        <a:t>Videre detaljering av funksjonelle behov og involvering av fagressurser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/>
                        <a:t>Jonas Bjørkå-Hjortdal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0129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/>
                      <a:r>
                        <a:rPr lang="nb-NO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rtl="0"/>
                      <a:r>
                        <a:rPr lang="nb-NO"/>
                        <a:t>Arkiv i VIGO-moderniseringen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/>
                        <a:t>Anne Synnøve Sundsteigen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8300909"/>
                  </a:ext>
                </a:extLst>
              </a:tr>
            </a:tbl>
          </a:graphicData>
        </a:graphic>
      </p:graphicFrame>
      <p:sp>
        <p:nvSpPr>
          <p:cNvPr id="5" name="TextBox 26">
            <a:extLst>
              <a:ext uri="{FF2B5EF4-FFF2-40B4-BE49-F238E27FC236}">
                <a16:creationId xmlns:a16="http://schemas.microsoft.com/office/drawing/2014/main" id="{890D56D6-0A3B-E225-52B8-B5980448FD5D}"/>
              </a:ext>
            </a:extLst>
          </p:cNvPr>
          <p:cNvSpPr txBox="1"/>
          <p:nvPr/>
        </p:nvSpPr>
        <p:spPr>
          <a:xfrm>
            <a:off x="454434" y="457916"/>
            <a:ext cx="10124768" cy="430887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pPr algn="l"/>
            <a:r>
              <a:rPr lang="nb-NO" sz="2800">
                <a:solidFill>
                  <a:schemeClr val="accent1"/>
                </a:solidFill>
              </a:rPr>
              <a:t>Agenda informasjonsmøte 10.06.26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08DD2E-DBEA-B7A1-604A-14F332E78FA7}"/>
              </a:ext>
            </a:extLst>
          </p:cNvPr>
          <p:cNvSpPr/>
          <p:nvPr/>
        </p:nvSpPr>
        <p:spPr>
          <a:xfrm>
            <a:off x="0" y="6502604"/>
            <a:ext cx="957263" cy="355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91873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831042-9A16-B304-3CFC-D011E0AFCCDB}"/>
              </a:ext>
            </a:extLst>
          </p:cNvPr>
          <p:cNvSpPr txBox="1">
            <a:spLocks/>
          </p:cNvSpPr>
          <p:nvPr/>
        </p:nvSpPr>
        <p:spPr>
          <a:xfrm>
            <a:off x="1029494" y="460518"/>
            <a:ext cx="10154444" cy="769442"/>
          </a:xfrm>
          <a:prstGeom prst="rect">
            <a:avLst/>
          </a:prstGeom>
        </p:spPr>
        <p:txBody>
          <a:bodyPr vert="horz">
            <a:noAutofit/>
          </a:bodyPr>
          <a:lstStyle>
            <a:lvl1pPr algn="l" defTabSz="914400" rtl="0" eaLnBrk="1" fontAlgn="ctr" latinLnBrk="0" hangingPunct="1">
              <a:lnSpc>
                <a:spcPct val="100000"/>
              </a:lnSpc>
              <a:spcBef>
                <a:spcPct val="0"/>
              </a:spcBef>
              <a:buNone/>
              <a:defRPr sz="25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3200"/>
              <a:t>Milepælsplan</a:t>
            </a:r>
            <a:r>
              <a:rPr lang="nb-NO" sz="3200" kern="0">
                <a:solidFill>
                  <a:srgbClr val="EB8C00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r>
              <a:rPr lang="nb-NO" sz="3200" kern="0">
                <a:latin typeface="Brockmann"/>
                <a:ea typeface="Georgia"/>
                <a:cs typeface="Georgia"/>
                <a:sym typeface="Georgia"/>
              </a:rPr>
              <a:t>|</a:t>
            </a:r>
            <a:r>
              <a:rPr lang="nb-NO" sz="3200" kern="0">
                <a:latin typeface="Georgia"/>
                <a:ea typeface="Georgia"/>
                <a:cs typeface="Georgia"/>
                <a:sym typeface="Georgia"/>
              </a:rPr>
              <a:t> </a:t>
            </a:r>
            <a:r>
              <a:rPr lang="nb-NO" sz="3200" kern="0">
                <a:solidFill>
                  <a:schemeClr val="tx2"/>
                </a:solidFill>
                <a:latin typeface="Brockmann"/>
                <a:ea typeface="Georgia"/>
                <a:cs typeface="Georgia"/>
                <a:sym typeface="Georgia"/>
              </a:rPr>
              <a:t>overordnet oversikt over milepæler for moderniseringen av VIGO systemet </a:t>
            </a:r>
            <a:endParaRPr lang="nb-NO" sz="3200">
              <a:solidFill>
                <a:schemeClr val="tx2"/>
              </a:solidFill>
              <a:latin typeface="Brockmann"/>
            </a:endParaRPr>
          </a:p>
        </p:txBody>
      </p:sp>
      <p:sp>
        <p:nvSpPr>
          <p:cNvPr id="3" name="Google Shape;3943;p95">
            <a:extLst>
              <a:ext uri="{FF2B5EF4-FFF2-40B4-BE49-F238E27FC236}">
                <a16:creationId xmlns:a16="http://schemas.microsoft.com/office/drawing/2014/main" id="{9F5EDA82-52BF-E05A-1B12-5F7C81789695}"/>
              </a:ext>
            </a:extLst>
          </p:cNvPr>
          <p:cNvSpPr txBox="1"/>
          <p:nvPr/>
        </p:nvSpPr>
        <p:spPr>
          <a:xfrm>
            <a:off x="465572" y="2390860"/>
            <a:ext cx="2208473" cy="332623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584875" tIns="61550" rIns="61550" bIns="61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800" b="0" i="0" u="none" strike="noStrike" kern="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0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Behovsanalyse og konseptutredning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Google Shape;3944;p95">
            <a:extLst>
              <a:ext uri="{FF2B5EF4-FFF2-40B4-BE49-F238E27FC236}">
                <a16:creationId xmlns:a16="http://schemas.microsoft.com/office/drawing/2014/main" id="{20F93587-82CC-4633-46E0-9F1FBA4E4B54}"/>
              </a:ext>
            </a:extLst>
          </p:cNvPr>
          <p:cNvSpPr txBox="1"/>
          <p:nvPr/>
        </p:nvSpPr>
        <p:spPr>
          <a:xfrm>
            <a:off x="3490586" y="2390861"/>
            <a:ext cx="2208473" cy="332623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584875" tIns="61550" rIns="61550" bIns="61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Forberede anskaffelse</a:t>
            </a:r>
            <a:endParaRPr kumimoji="0" lang="nb-NO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Google Shape;3945;p95">
            <a:extLst>
              <a:ext uri="{FF2B5EF4-FFF2-40B4-BE49-F238E27FC236}">
                <a16:creationId xmlns:a16="http://schemas.microsoft.com/office/drawing/2014/main" id="{AEC21BA5-7D85-819E-C85E-87C671DB0772}"/>
              </a:ext>
            </a:extLst>
          </p:cNvPr>
          <p:cNvSpPr txBox="1"/>
          <p:nvPr/>
        </p:nvSpPr>
        <p:spPr>
          <a:xfrm>
            <a:off x="6515601" y="2390861"/>
            <a:ext cx="2208473" cy="332623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584875" tIns="61550" rIns="61550" bIns="61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nb-NO" sz="1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Gjennomføre konkurranse og kontraktinngåelse</a:t>
            </a:r>
          </a:p>
        </p:txBody>
      </p:sp>
      <p:sp>
        <p:nvSpPr>
          <p:cNvPr id="6" name="Google Shape;3946;p95">
            <a:extLst>
              <a:ext uri="{FF2B5EF4-FFF2-40B4-BE49-F238E27FC236}">
                <a16:creationId xmlns:a16="http://schemas.microsoft.com/office/drawing/2014/main" id="{0241A728-09B5-0DD8-A490-4856C696F295}"/>
              </a:ext>
            </a:extLst>
          </p:cNvPr>
          <p:cNvSpPr txBox="1"/>
          <p:nvPr/>
        </p:nvSpPr>
        <p:spPr>
          <a:xfrm>
            <a:off x="9540615" y="2390861"/>
            <a:ext cx="2208473" cy="332623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584875" tIns="61550" rIns="61550" bIns="61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nb-NO" sz="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nb-NO" sz="1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Modernisering av VIGO systemet </a:t>
            </a:r>
          </a:p>
        </p:txBody>
      </p:sp>
      <p:sp>
        <p:nvSpPr>
          <p:cNvPr id="7" name="Google Shape;3952;p95">
            <a:extLst>
              <a:ext uri="{FF2B5EF4-FFF2-40B4-BE49-F238E27FC236}">
                <a16:creationId xmlns:a16="http://schemas.microsoft.com/office/drawing/2014/main" id="{B71D62F9-28A0-1026-516E-94211C8DC66F}"/>
              </a:ext>
            </a:extLst>
          </p:cNvPr>
          <p:cNvSpPr/>
          <p:nvPr/>
        </p:nvSpPr>
        <p:spPr>
          <a:xfrm>
            <a:off x="554456" y="3894929"/>
            <a:ext cx="321284" cy="32128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1</a:t>
            </a:r>
            <a:endParaRPr kumimoji="0" lang="nb-NO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Google Shape;3953;p95">
            <a:extLst>
              <a:ext uri="{FF2B5EF4-FFF2-40B4-BE49-F238E27FC236}">
                <a16:creationId xmlns:a16="http://schemas.microsoft.com/office/drawing/2014/main" id="{DA44451D-5211-2C7A-CDF6-EAE0FB40F8BB}"/>
              </a:ext>
            </a:extLst>
          </p:cNvPr>
          <p:cNvSpPr/>
          <p:nvPr/>
        </p:nvSpPr>
        <p:spPr>
          <a:xfrm>
            <a:off x="3612536" y="3894929"/>
            <a:ext cx="321284" cy="32128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2</a:t>
            </a:r>
            <a:endParaRPr kumimoji="0" lang="nb-NO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Google Shape;3954;p95">
            <a:extLst>
              <a:ext uri="{FF2B5EF4-FFF2-40B4-BE49-F238E27FC236}">
                <a16:creationId xmlns:a16="http://schemas.microsoft.com/office/drawing/2014/main" id="{F863FE74-0354-119D-0382-61C353F9FDF2}"/>
              </a:ext>
            </a:extLst>
          </p:cNvPr>
          <p:cNvSpPr/>
          <p:nvPr/>
        </p:nvSpPr>
        <p:spPr>
          <a:xfrm>
            <a:off x="6628814" y="3894929"/>
            <a:ext cx="321284" cy="32128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3</a:t>
            </a:r>
            <a:endParaRPr kumimoji="0" lang="nb-NO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Google Shape;3955;p95">
            <a:extLst>
              <a:ext uri="{FF2B5EF4-FFF2-40B4-BE49-F238E27FC236}">
                <a16:creationId xmlns:a16="http://schemas.microsoft.com/office/drawing/2014/main" id="{1F5DE94B-6698-F4A5-B252-A01B20BC6C4E}"/>
              </a:ext>
            </a:extLst>
          </p:cNvPr>
          <p:cNvSpPr/>
          <p:nvPr/>
        </p:nvSpPr>
        <p:spPr>
          <a:xfrm>
            <a:off x="9663012" y="3894929"/>
            <a:ext cx="321284" cy="32128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4</a:t>
            </a:r>
            <a:endParaRPr kumimoji="0" lang="nb-NO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cxnSp>
        <p:nvCxnSpPr>
          <p:cNvPr id="11" name="Google Shape;3967;p95">
            <a:extLst>
              <a:ext uri="{FF2B5EF4-FFF2-40B4-BE49-F238E27FC236}">
                <a16:creationId xmlns:a16="http://schemas.microsoft.com/office/drawing/2014/main" id="{B9B0498D-9F04-E17C-C483-AC6199827CD7}"/>
              </a:ext>
            </a:extLst>
          </p:cNvPr>
          <p:cNvCxnSpPr/>
          <p:nvPr/>
        </p:nvCxnSpPr>
        <p:spPr>
          <a:xfrm>
            <a:off x="2747637" y="4076658"/>
            <a:ext cx="645726" cy="0"/>
          </a:xfrm>
          <a:prstGeom prst="straightConnector1">
            <a:avLst/>
          </a:prstGeom>
          <a:noFill/>
          <a:ln w="19050" cap="rnd" cmpd="sng">
            <a:solidFill>
              <a:srgbClr val="7F7F7F"/>
            </a:solidFill>
            <a:prstDash val="dot"/>
            <a:round/>
            <a:headEnd type="none" w="sm" len="sm"/>
            <a:tailEnd type="triangle" w="med" len="med"/>
          </a:ln>
        </p:spPr>
      </p:cxnSp>
      <p:cxnSp>
        <p:nvCxnSpPr>
          <p:cNvPr id="12" name="Google Shape;3968;p95">
            <a:extLst>
              <a:ext uri="{FF2B5EF4-FFF2-40B4-BE49-F238E27FC236}">
                <a16:creationId xmlns:a16="http://schemas.microsoft.com/office/drawing/2014/main" id="{4A5F618A-E999-0A6E-07E0-B213C5F15B55}"/>
              </a:ext>
            </a:extLst>
          </p:cNvPr>
          <p:cNvCxnSpPr/>
          <p:nvPr/>
        </p:nvCxnSpPr>
        <p:spPr>
          <a:xfrm>
            <a:off x="5765081" y="4076658"/>
            <a:ext cx="645726" cy="0"/>
          </a:xfrm>
          <a:prstGeom prst="straightConnector1">
            <a:avLst/>
          </a:prstGeom>
          <a:noFill/>
          <a:ln w="19050" cap="rnd" cmpd="sng">
            <a:solidFill>
              <a:srgbClr val="7F7F7F"/>
            </a:solidFill>
            <a:prstDash val="dot"/>
            <a:round/>
            <a:headEnd type="none" w="sm" len="sm"/>
            <a:tailEnd type="triangle" w="med" len="med"/>
          </a:ln>
        </p:spPr>
      </p:cxnSp>
      <p:cxnSp>
        <p:nvCxnSpPr>
          <p:cNvPr id="13" name="Google Shape;3969;p95">
            <a:extLst>
              <a:ext uri="{FF2B5EF4-FFF2-40B4-BE49-F238E27FC236}">
                <a16:creationId xmlns:a16="http://schemas.microsoft.com/office/drawing/2014/main" id="{9E2F6FE2-9972-E68C-BBAB-53292F297853}"/>
              </a:ext>
            </a:extLst>
          </p:cNvPr>
          <p:cNvCxnSpPr/>
          <p:nvPr/>
        </p:nvCxnSpPr>
        <p:spPr>
          <a:xfrm>
            <a:off x="8793039" y="4076658"/>
            <a:ext cx="645726" cy="0"/>
          </a:xfrm>
          <a:prstGeom prst="straightConnector1">
            <a:avLst/>
          </a:prstGeom>
          <a:noFill/>
          <a:ln w="19050" cap="rnd" cmpd="sng">
            <a:solidFill>
              <a:srgbClr val="7F7F7F"/>
            </a:solidFill>
            <a:prstDash val="dot"/>
            <a:round/>
            <a:headEnd type="none" w="sm" len="sm"/>
            <a:tailEnd type="triangle" w="med" len="med"/>
          </a:ln>
        </p:spPr>
      </p:cxnSp>
      <p:sp>
        <p:nvSpPr>
          <p:cNvPr id="14" name="TextBox 16">
            <a:extLst>
              <a:ext uri="{FF2B5EF4-FFF2-40B4-BE49-F238E27FC236}">
                <a16:creationId xmlns:a16="http://schemas.microsoft.com/office/drawing/2014/main" id="{A5F3CE3C-914C-2885-1179-F25A26C74F8C}"/>
              </a:ext>
            </a:extLst>
          </p:cNvPr>
          <p:cNvSpPr txBox="1"/>
          <p:nvPr/>
        </p:nvSpPr>
        <p:spPr>
          <a:xfrm>
            <a:off x="554456" y="4347440"/>
            <a:ext cx="19894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b-NO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Gjennomføre en teknisk behovsanalyse av VIGO systemet og utrede konsepter for videre modernisering av systemet</a:t>
            </a:r>
          </a:p>
        </p:txBody>
      </p:sp>
      <p:sp>
        <p:nvSpPr>
          <p:cNvPr id="15" name="TextBox 17">
            <a:extLst>
              <a:ext uri="{FF2B5EF4-FFF2-40B4-BE49-F238E27FC236}">
                <a16:creationId xmlns:a16="http://schemas.microsoft.com/office/drawing/2014/main" id="{EFDF6D42-827A-FDC2-28E3-F9CDF2BB4A98}"/>
              </a:ext>
            </a:extLst>
          </p:cNvPr>
          <p:cNvSpPr txBox="1"/>
          <p:nvPr/>
        </p:nvSpPr>
        <p:spPr>
          <a:xfrm>
            <a:off x="3615451" y="4347439"/>
            <a:ext cx="19894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b-NO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Planlegge og forberede anskaffelsen i fire ulike faser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Vurdere behov og utarbeide målbilde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Lage konkurranse strategi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Forberede konkurransen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000" kern="0">
                <a:solidFill>
                  <a:prstClr val="white"/>
                </a:solidFill>
                <a:latin typeface="Arial"/>
                <a:cs typeface="Arial"/>
                <a:sym typeface="Arial"/>
              </a:rPr>
              <a:t>Utarbeide plan for endringsledelse</a:t>
            </a:r>
            <a:endParaRPr kumimoji="0" lang="nb-NO" sz="1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TextBox 18">
            <a:extLst>
              <a:ext uri="{FF2B5EF4-FFF2-40B4-BE49-F238E27FC236}">
                <a16:creationId xmlns:a16="http://schemas.microsoft.com/office/drawing/2014/main" id="{3DABBB71-F9F5-81C1-837B-E8236538A3BB}"/>
              </a:ext>
            </a:extLst>
          </p:cNvPr>
          <p:cNvSpPr txBox="1"/>
          <p:nvPr/>
        </p:nvSpPr>
        <p:spPr>
          <a:xfrm>
            <a:off x="6654618" y="4363921"/>
            <a:ext cx="19894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b-NO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Gjennomføre konkurranse inkludert kontraktinngåelse(r) med valgt(e) leverandør(er)</a:t>
            </a:r>
          </a:p>
        </p:txBody>
      </p:sp>
      <p:sp>
        <p:nvSpPr>
          <p:cNvPr id="17" name="TextBox 19">
            <a:extLst>
              <a:ext uri="{FF2B5EF4-FFF2-40B4-BE49-F238E27FC236}">
                <a16:creationId xmlns:a16="http://schemas.microsoft.com/office/drawing/2014/main" id="{6F621DF6-F963-2FB3-A81A-4C6EC0D66DDB}"/>
              </a:ext>
            </a:extLst>
          </p:cNvPr>
          <p:cNvSpPr txBox="1"/>
          <p:nvPr/>
        </p:nvSpPr>
        <p:spPr>
          <a:xfrm>
            <a:off x="9736976" y="4355922"/>
            <a:ext cx="19894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b-NO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Når kontrakten er inngått kan selve moderniseringen starte</a:t>
            </a:r>
          </a:p>
        </p:txBody>
      </p:sp>
      <p:grpSp>
        <p:nvGrpSpPr>
          <p:cNvPr id="18" name="Google Shape;2991;p466">
            <a:extLst>
              <a:ext uri="{FF2B5EF4-FFF2-40B4-BE49-F238E27FC236}">
                <a16:creationId xmlns:a16="http://schemas.microsoft.com/office/drawing/2014/main" id="{B47C1E3F-3BF1-DA23-B0FC-5A119C598984}"/>
              </a:ext>
            </a:extLst>
          </p:cNvPr>
          <p:cNvGrpSpPr/>
          <p:nvPr/>
        </p:nvGrpSpPr>
        <p:grpSpPr>
          <a:xfrm>
            <a:off x="4237390" y="2930513"/>
            <a:ext cx="709119" cy="742681"/>
            <a:chOff x="5380038" y="1219200"/>
            <a:chExt cx="122239" cy="123826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9" name="Google Shape;2992;p466">
              <a:extLst>
                <a:ext uri="{FF2B5EF4-FFF2-40B4-BE49-F238E27FC236}">
                  <a16:creationId xmlns:a16="http://schemas.microsoft.com/office/drawing/2014/main" id="{1259D4F9-980C-DD27-79A3-493BD0CE922E}"/>
                </a:ext>
              </a:extLst>
            </p:cNvPr>
            <p:cNvSpPr/>
            <p:nvPr/>
          </p:nvSpPr>
          <p:spPr>
            <a:xfrm>
              <a:off x="5472113" y="1257300"/>
              <a:ext cx="17463" cy="23813"/>
            </a:xfrm>
            <a:custGeom>
              <a:avLst/>
              <a:gdLst/>
              <a:ahLst/>
              <a:cxnLst/>
              <a:rect l="l" t="t" r="r" b="b"/>
              <a:pathLst>
                <a:path w="82" h="109" extrusionOk="0">
                  <a:moveTo>
                    <a:pt x="41" y="109"/>
                  </a:moveTo>
                  <a:cubicBezTo>
                    <a:pt x="54" y="109"/>
                    <a:pt x="62" y="101"/>
                    <a:pt x="69" y="94"/>
                  </a:cubicBezTo>
                  <a:cubicBezTo>
                    <a:pt x="77" y="84"/>
                    <a:pt x="82" y="67"/>
                    <a:pt x="82" y="45"/>
                  </a:cubicBezTo>
                  <a:cubicBezTo>
                    <a:pt x="82" y="20"/>
                    <a:pt x="63" y="0"/>
                    <a:pt x="41" y="0"/>
                  </a:cubicBezTo>
                  <a:cubicBezTo>
                    <a:pt x="18" y="0"/>
                    <a:pt x="0" y="20"/>
                    <a:pt x="0" y="45"/>
                  </a:cubicBezTo>
                  <a:cubicBezTo>
                    <a:pt x="0" y="67"/>
                    <a:pt x="4" y="84"/>
                    <a:pt x="13" y="94"/>
                  </a:cubicBezTo>
                  <a:cubicBezTo>
                    <a:pt x="20" y="101"/>
                    <a:pt x="27" y="109"/>
                    <a:pt x="41" y="109"/>
                  </a:cubicBezTo>
                  <a:close/>
                  <a:moveTo>
                    <a:pt x="41" y="23"/>
                  </a:moveTo>
                  <a:cubicBezTo>
                    <a:pt x="51" y="23"/>
                    <a:pt x="59" y="33"/>
                    <a:pt x="59" y="45"/>
                  </a:cubicBezTo>
                  <a:cubicBezTo>
                    <a:pt x="59" y="61"/>
                    <a:pt x="54" y="86"/>
                    <a:pt x="41" y="86"/>
                  </a:cubicBezTo>
                  <a:cubicBezTo>
                    <a:pt x="28" y="86"/>
                    <a:pt x="23" y="61"/>
                    <a:pt x="23" y="45"/>
                  </a:cubicBezTo>
                  <a:cubicBezTo>
                    <a:pt x="23" y="33"/>
                    <a:pt x="31" y="23"/>
                    <a:pt x="41" y="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7525" tIns="48775" rIns="97525" bIns="48775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993;p466">
              <a:extLst>
                <a:ext uri="{FF2B5EF4-FFF2-40B4-BE49-F238E27FC236}">
                  <a16:creationId xmlns:a16="http://schemas.microsoft.com/office/drawing/2014/main" id="{2D8DFE28-2A14-0EA5-1A8B-F0847F912424}"/>
                </a:ext>
              </a:extLst>
            </p:cNvPr>
            <p:cNvSpPr/>
            <p:nvPr/>
          </p:nvSpPr>
          <p:spPr>
            <a:xfrm>
              <a:off x="5392738" y="1257300"/>
              <a:ext cx="17463" cy="23813"/>
            </a:xfrm>
            <a:custGeom>
              <a:avLst/>
              <a:gdLst/>
              <a:ahLst/>
              <a:cxnLst/>
              <a:rect l="l" t="t" r="r" b="b"/>
              <a:pathLst>
                <a:path w="82" h="109" extrusionOk="0">
                  <a:moveTo>
                    <a:pt x="41" y="109"/>
                  </a:moveTo>
                  <a:cubicBezTo>
                    <a:pt x="55" y="109"/>
                    <a:pt x="62" y="101"/>
                    <a:pt x="69" y="94"/>
                  </a:cubicBezTo>
                  <a:cubicBezTo>
                    <a:pt x="78" y="84"/>
                    <a:pt x="82" y="67"/>
                    <a:pt x="82" y="45"/>
                  </a:cubicBezTo>
                  <a:cubicBezTo>
                    <a:pt x="82" y="20"/>
                    <a:pt x="64" y="0"/>
                    <a:pt x="41" y="0"/>
                  </a:cubicBezTo>
                  <a:cubicBezTo>
                    <a:pt x="19" y="0"/>
                    <a:pt x="0" y="20"/>
                    <a:pt x="0" y="45"/>
                  </a:cubicBezTo>
                  <a:cubicBezTo>
                    <a:pt x="0" y="67"/>
                    <a:pt x="5" y="84"/>
                    <a:pt x="13" y="94"/>
                  </a:cubicBezTo>
                  <a:cubicBezTo>
                    <a:pt x="20" y="101"/>
                    <a:pt x="28" y="109"/>
                    <a:pt x="41" y="109"/>
                  </a:cubicBezTo>
                  <a:close/>
                  <a:moveTo>
                    <a:pt x="41" y="86"/>
                  </a:moveTo>
                  <a:cubicBezTo>
                    <a:pt x="28" y="86"/>
                    <a:pt x="23" y="61"/>
                    <a:pt x="23" y="45"/>
                  </a:cubicBezTo>
                  <a:cubicBezTo>
                    <a:pt x="23" y="33"/>
                    <a:pt x="31" y="23"/>
                    <a:pt x="41" y="23"/>
                  </a:cubicBezTo>
                  <a:cubicBezTo>
                    <a:pt x="51" y="23"/>
                    <a:pt x="59" y="33"/>
                    <a:pt x="59" y="45"/>
                  </a:cubicBezTo>
                  <a:cubicBezTo>
                    <a:pt x="59" y="61"/>
                    <a:pt x="54" y="86"/>
                    <a:pt x="41" y="8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7525" tIns="48775" rIns="97525" bIns="48775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994;p466">
              <a:extLst>
                <a:ext uri="{FF2B5EF4-FFF2-40B4-BE49-F238E27FC236}">
                  <a16:creationId xmlns:a16="http://schemas.microsoft.com/office/drawing/2014/main" id="{93580479-1A50-7A4B-0D0F-EB5BB8871EC5}"/>
                </a:ext>
              </a:extLst>
            </p:cNvPr>
            <p:cNvSpPr/>
            <p:nvPr/>
          </p:nvSpPr>
          <p:spPr>
            <a:xfrm>
              <a:off x="5380038" y="1219200"/>
              <a:ext cx="122239" cy="123826"/>
            </a:xfrm>
            <a:custGeom>
              <a:avLst/>
              <a:gdLst/>
              <a:ahLst/>
              <a:cxnLst/>
              <a:rect l="l" t="t" r="r" b="b"/>
              <a:pathLst>
                <a:path w="576" h="576" extrusionOk="0">
                  <a:moveTo>
                    <a:pt x="0" y="0"/>
                  </a:moveTo>
                  <a:cubicBezTo>
                    <a:pt x="0" y="576"/>
                    <a:pt x="0" y="576"/>
                    <a:pt x="0" y="576"/>
                  </a:cubicBezTo>
                  <a:cubicBezTo>
                    <a:pt x="90" y="576"/>
                    <a:pt x="90" y="576"/>
                    <a:pt x="90" y="576"/>
                  </a:cubicBezTo>
                  <a:cubicBezTo>
                    <a:pt x="106" y="419"/>
                    <a:pt x="106" y="419"/>
                    <a:pt x="106" y="419"/>
                  </a:cubicBezTo>
                  <a:cubicBezTo>
                    <a:pt x="114" y="397"/>
                    <a:pt x="131" y="380"/>
                    <a:pt x="152" y="373"/>
                  </a:cubicBezTo>
                  <a:cubicBezTo>
                    <a:pt x="238" y="344"/>
                    <a:pt x="238" y="344"/>
                    <a:pt x="238" y="344"/>
                  </a:cubicBezTo>
                  <a:cubicBezTo>
                    <a:pt x="239" y="343"/>
                    <a:pt x="240" y="344"/>
                    <a:pt x="241" y="344"/>
                  </a:cubicBezTo>
                  <a:cubicBezTo>
                    <a:pt x="248" y="351"/>
                    <a:pt x="248" y="351"/>
                    <a:pt x="248" y="351"/>
                  </a:cubicBezTo>
                  <a:cubicBezTo>
                    <a:pt x="258" y="362"/>
                    <a:pt x="273" y="368"/>
                    <a:pt x="288" y="368"/>
                  </a:cubicBezTo>
                  <a:cubicBezTo>
                    <a:pt x="303" y="368"/>
                    <a:pt x="318" y="362"/>
                    <a:pt x="328" y="351"/>
                  </a:cubicBezTo>
                  <a:cubicBezTo>
                    <a:pt x="335" y="344"/>
                    <a:pt x="335" y="344"/>
                    <a:pt x="335" y="344"/>
                  </a:cubicBezTo>
                  <a:cubicBezTo>
                    <a:pt x="336" y="344"/>
                    <a:pt x="337" y="343"/>
                    <a:pt x="338" y="344"/>
                  </a:cubicBezTo>
                  <a:cubicBezTo>
                    <a:pt x="424" y="373"/>
                    <a:pt x="424" y="373"/>
                    <a:pt x="424" y="373"/>
                  </a:cubicBezTo>
                  <a:cubicBezTo>
                    <a:pt x="446" y="380"/>
                    <a:pt x="462" y="397"/>
                    <a:pt x="470" y="419"/>
                  </a:cubicBezTo>
                  <a:cubicBezTo>
                    <a:pt x="486" y="576"/>
                    <a:pt x="486" y="576"/>
                    <a:pt x="486" y="576"/>
                  </a:cubicBezTo>
                  <a:cubicBezTo>
                    <a:pt x="576" y="576"/>
                    <a:pt x="576" y="576"/>
                    <a:pt x="576" y="576"/>
                  </a:cubicBezTo>
                  <a:cubicBezTo>
                    <a:pt x="576" y="0"/>
                    <a:pt x="576" y="0"/>
                    <a:pt x="576" y="0"/>
                  </a:cubicBezTo>
                  <a:lnTo>
                    <a:pt x="0" y="0"/>
                  </a:lnTo>
                  <a:close/>
                  <a:moveTo>
                    <a:pt x="144" y="350"/>
                  </a:moveTo>
                  <a:cubicBezTo>
                    <a:pt x="115" y="360"/>
                    <a:pt x="92" y="383"/>
                    <a:pt x="83" y="412"/>
                  </a:cubicBezTo>
                  <a:cubicBezTo>
                    <a:pt x="68" y="551"/>
                    <a:pt x="68" y="551"/>
                    <a:pt x="68" y="551"/>
                  </a:cubicBezTo>
                  <a:cubicBezTo>
                    <a:pt x="25" y="551"/>
                    <a:pt x="25" y="551"/>
                    <a:pt x="25" y="551"/>
                  </a:cubicBezTo>
                  <a:cubicBezTo>
                    <a:pt x="25" y="369"/>
                    <a:pt x="25" y="369"/>
                    <a:pt x="25" y="369"/>
                  </a:cubicBezTo>
                  <a:cubicBezTo>
                    <a:pt x="27" y="350"/>
                    <a:pt x="27" y="350"/>
                    <a:pt x="27" y="350"/>
                  </a:cubicBezTo>
                  <a:cubicBezTo>
                    <a:pt x="30" y="342"/>
                    <a:pt x="36" y="336"/>
                    <a:pt x="44" y="333"/>
                  </a:cubicBezTo>
                  <a:cubicBezTo>
                    <a:pt x="80" y="321"/>
                    <a:pt x="80" y="321"/>
                    <a:pt x="80" y="321"/>
                  </a:cubicBezTo>
                  <a:cubicBezTo>
                    <a:pt x="81" y="322"/>
                    <a:pt x="81" y="322"/>
                    <a:pt x="81" y="322"/>
                  </a:cubicBezTo>
                  <a:cubicBezTo>
                    <a:pt x="87" y="328"/>
                    <a:pt x="95" y="331"/>
                    <a:pt x="103" y="331"/>
                  </a:cubicBezTo>
                  <a:cubicBezTo>
                    <a:pt x="112" y="331"/>
                    <a:pt x="120" y="328"/>
                    <a:pt x="126" y="322"/>
                  </a:cubicBezTo>
                  <a:cubicBezTo>
                    <a:pt x="127" y="321"/>
                    <a:pt x="127" y="321"/>
                    <a:pt x="127" y="321"/>
                  </a:cubicBezTo>
                  <a:cubicBezTo>
                    <a:pt x="163" y="333"/>
                    <a:pt x="163" y="333"/>
                    <a:pt x="163" y="333"/>
                  </a:cubicBezTo>
                  <a:cubicBezTo>
                    <a:pt x="167" y="335"/>
                    <a:pt x="170" y="337"/>
                    <a:pt x="173" y="340"/>
                  </a:cubicBezTo>
                  <a:lnTo>
                    <a:pt x="144" y="350"/>
                  </a:lnTo>
                  <a:close/>
                  <a:moveTo>
                    <a:pt x="317" y="327"/>
                  </a:moveTo>
                  <a:cubicBezTo>
                    <a:pt x="311" y="334"/>
                    <a:pt x="311" y="334"/>
                    <a:pt x="311" y="334"/>
                  </a:cubicBezTo>
                  <a:cubicBezTo>
                    <a:pt x="305" y="340"/>
                    <a:pt x="297" y="344"/>
                    <a:pt x="288" y="344"/>
                  </a:cubicBezTo>
                  <a:cubicBezTo>
                    <a:pt x="279" y="344"/>
                    <a:pt x="271" y="340"/>
                    <a:pt x="265" y="334"/>
                  </a:cubicBezTo>
                  <a:cubicBezTo>
                    <a:pt x="259" y="327"/>
                    <a:pt x="259" y="327"/>
                    <a:pt x="259" y="327"/>
                  </a:cubicBezTo>
                  <a:cubicBezTo>
                    <a:pt x="251" y="320"/>
                    <a:pt x="240" y="317"/>
                    <a:pt x="230" y="320"/>
                  </a:cubicBezTo>
                  <a:cubicBezTo>
                    <a:pt x="196" y="332"/>
                    <a:pt x="196" y="332"/>
                    <a:pt x="196" y="332"/>
                  </a:cubicBezTo>
                  <a:cubicBezTo>
                    <a:pt x="190" y="322"/>
                    <a:pt x="181" y="315"/>
                    <a:pt x="170" y="311"/>
                  </a:cubicBezTo>
                  <a:cubicBezTo>
                    <a:pt x="131" y="298"/>
                    <a:pt x="131" y="298"/>
                    <a:pt x="131" y="298"/>
                  </a:cubicBezTo>
                  <a:cubicBezTo>
                    <a:pt x="125" y="296"/>
                    <a:pt x="117" y="298"/>
                    <a:pt x="112" y="303"/>
                  </a:cubicBezTo>
                  <a:cubicBezTo>
                    <a:pt x="109" y="306"/>
                    <a:pt x="109" y="306"/>
                    <a:pt x="109" y="306"/>
                  </a:cubicBezTo>
                  <a:cubicBezTo>
                    <a:pt x="106" y="309"/>
                    <a:pt x="100" y="309"/>
                    <a:pt x="97" y="306"/>
                  </a:cubicBezTo>
                  <a:cubicBezTo>
                    <a:pt x="94" y="303"/>
                    <a:pt x="94" y="303"/>
                    <a:pt x="94" y="303"/>
                  </a:cubicBezTo>
                  <a:cubicBezTo>
                    <a:pt x="89" y="298"/>
                    <a:pt x="82" y="296"/>
                    <a:pt x="75" y="298"/>
                  </a:cubicBezTo>
                  <a:cubicBezTo>
                    <a:pt x="36" y="311"/>
                    <a:pt x="36" y="311"/>
                    <a:pt x="36" y="311"/>
                  </a:cubicBezTo>
                  <a:cubicBezTo>
                    <a:pt x="32" y="313"/>
                    <a:pt x="28" y="315"/>
                    <a:pt x="25" y="317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551" y="25"/>
                    <a:pt x="551" y="25"/>
                    <a:pt x="551" y="25"/>
                  </a:cubicBezTo>
                  <a:cubicBezTo>
                    <a:pt x="551" y="317"/>
                    <a:pt x="551" y="317"/>
                    <a:pt x="551" y="317"/>
                  </a:cubicBezTo>
                  <a:cubicBezTo>
                    <a:pt x="548" y="315"/>
                    <a:pt x="544" y="313"/>
                    <a:pt x="540" y="311"/>
                  </a:cubicBezTo>
                  <a:cubicBezTo>
                    <a:pt x="501" y="298"/>
                    <a:pt x="501" y="298"/>
                    <a:pt x="501" y="298"/>
                  </a:cubicBezTo>
                  <a:cubicBezTo>
                    <a:pt x="494" y="296"/>
                    <a:pt x="487" y="298"/>
                    <a:pt x="482" y="303"/>
                  </a:cubicBezTo>
                  <a:cubicBezTo>
                    <a:pt x="479" y="306"/>
                    <a:pt x="479" y="306"/>
                    <a:pt x="479" y="306"/>
                  </a:cubicBezTo>
                  <a:cubicBezTo>
                    <a:pt x="476" y="309"/>
                    <a:pt x="470" y="309"/>
                    <a:pt x="467" y="306"/>
                  </a:cubicBezTo>
                  <a:cubicBezTo>
                    <a:pt x="464" y="303"/>
                    <a:pt x="464" y="303"/>
                    <a:pt x="464" y="303"/>
                  </a:cubicBezTo>
                  <a:cubicBezTo>
                    <a:pt x="459" y="298"/>
                    <a:pt x="451" y="296"/>
                    <a:pt x="445" y="298"/>
                  </a:cubicBezTo>
                  <a:cubicBezTo>
                    <a:pt x="406" y="311"/>
                    <a:pt x="406" y="311"/>
                    <a:pt x="406" y="311"/>
                  </a:cubicBezTo>
                  <a:cubicBezTo>
                    <a:pt x="395" y="315"/>
                    <a:pt x="386" y="322"/>
                    <a:pt x="380" y="332"/>
                  </a:cubicBezTo>
                  <a:cubicBezTo>
                    <a:pt x="346" y="320"/>
                    <a:pt x="346" y="320"/>
                    <a:pt x="346" y="320"/>
                  </a:cubicBezTo>
                  <a:cubicBezTo>
                    <a:pt x="336" y="317"/>
                    <a:pt x="325" y="320"/>
                    <a:pt x="317" y="327"/>
                  </a:cubicBezTo>
                  <a:close/>
                  <a:moveTo>
                    <a:pt x="508" y="551"/>
                  </a:moveTo>
                  <a:cubicBezTo>
                    <a:pt x="494" y="415"/>
                    <a:pt x="494" y="415"/>
                    <a:pt x="494" y="415"/>
                  </a:cubicBezTo>
                  <a:cubicBezTo>
                    <a:pt x="493" y="412"/>
                    <a:pt x="493" y="412"/>
                    <a:pt x="493" y="412"/>
                  </a:cubicBezTo>
                  <a:cubicBezTo>
                    <a:pt x="484" y="383"/>
                    <a:pt x="461" y="360"/>
                    <a:pt x="432" y="350"/>
                  </a:cubicBezTo>
                  <a:cubicBezTo>
                    <a:pt x="403" y="340"/>
                    <a:pt x="403" y="340"/>
                    <a:pt x="403" y="340"/>
                  </a:cubicBezTo>
                  <a:cubicBezTo>
                    <a:pt x="406" y="337"/>
                    <a:pt x="409" y="335"/>
                    <a:pt x="413" y="333"/>
                  </a:cubicBezTo>
                  <a:cubicBezTo>
                    <a:pt x="449" y="321"/>
                    <a:pt x="449" y="321"/>
                    <a:pt x="449" y="321"/>
                  </a:cubicBezTo>
                  <a:cubicBezTo>
                    <a:pt x="450" y="322"/>
                    <a:pt x="450" y="322"/>
                    <a:pt x="450" y="322"/>
                  </a:cubicBezTo>
                  <a:cubicBezTo>
                    <a:pt x="456" y="328"/>
                    <a:pt x="464" y="331"/>
                    <a:pt x="473" y="331"/>
                  </a:cubicBezTo>
                  <a:cubicBezTo>
                    <a:pt x="481" y="331"/>
                    <a:pt x="489" y="328"/>
                    <a:pt x="495" y="322"/>
                  </a:cubicBezTo>
                  <a:cubicBezTo>
                    <a:pt x="496" y="321"/>
                    <a:pt x="496" y="321"/>
                    <a:pt x="496" y="321"/>
                  </a:cubicBezTo>
                  <a:cubicBezTo>
                    <a:pt x="532" y="333"/>
                    <a:pt x="532" y="333"/>
                    <a:pt x="532" y="333"/>
                  </a:cubicBezTo>
                  <a:cubicBezTo>
                    <a:pt x="540" y="336"/>
                    <a:pt x="546" y="342"/>
                    <a:pt x="549" y="350"/>
                  </a:cubicBezTo>
                  <a:cubicBezTo>
                    <a:pt x="551" y="369"/>
                    <a:pt x="551" y="369"/>
                    <a:pt x="551" y="369"/>
                  </a:cubicBezTo>
                  <a:cubicBezTo>
                    <a:pt x="551" y="551"/>
                    <a:pt x="551" y="551"/>
                    <a:pt x="551" y="551"/>
                  </a:cubicBezTo>
                  <a:lnTo>
                    <a:pt x="508" y="55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7525" tIns="48775" rIns="97525" bIns="48775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995;p466">
              <a:extLst>
                <a:ext uri="{FF2B5EF4-FFF2-40B4-BE49-F238E27FC236}">
                  <a16:creationId xmlns:a16="http://schemas.microsoft.com/office/drawing/2014/main" id="{539B8AAB-3288-BAF1-0304-2F7E8A52DB42}"/>
                </a:ext>
              </a:extLst>
            </p:cNvPr>
            <p:cNvSpPr/>
            <p:nvPr/>
          </p:nvSpPr>
          <p:spPr>
            <a:xfrm>
              <a:off x="5424488" y="1239838"/>
              <a:ext cx="33338" cy="44450"/>
            </a:xfrm>
            <a:custGeom>
              <a:avLst/>
              <a:gdLst/>
              <a:ahLst/>
              <a:cxnLst/>
              <a:rect l="l" t="t" r="r" b="b"/>
              <a:pathLst>
                <a:path w="156" h="213" extrusionOk="0">
                  <a:moveTo>
                    <a:pt x="78" y="0"/>
                  </a:moveTo>
                  <a:cubicBezTo>
                    <a:pt x="35" y="0"/>
                    <a:pt x="0" y="38"/>
                    <a:pt x="0" y="86"/>
                  </a:cubicBezTo>
                  <a:cubicBezTo>
                    <a:pt x="0" y="132"/>
                    <a:pt x="9" y="165"/>
                    <a:pt x="26" y="184"/>
                  </a:cubicBezTo>
                  <a:cubicBezTo>
                    <a:pt x="40" y="200"/>
                    <a:pt x="54" y="213"/>
                    <a:pt x="78" y="213"/>
                  </a:cubicBezTo>
                  <a:cubicBezTo>
                    <a:pt x="102" y="213"/>
                    <a:pt x="116" y="200"/>
                    <a:pt x="130" y="184"/>
                  </a:cubicBezTo>
                  <a:cubicBezTo>
                    <a:pt x="147" y="165"/>
                    <a:pt x="156" y="132"/>
                    <a:pt x="156" y="86"/>
                  </a:cubicBezTo>
                  <a:cubicBezTo>
                    <a:pt x="156" y="38"/>
                    <a:pt x="121" y="0"/>
                    <a:pt x="78" y="0"/>
                  </a:cubicBezTo>
                  <a:close/>
                  <a:moveTo>
                    <a:pt x="112" y="168"/>
                  </a:moveTo>
                  <a:cubicBezTo>
                    <a:pt x="97" y="184"/>
                    <a:pt x="90" y="189"/>
                    <a:pt x="78" y="189"/>
                  </a:cubicBezTo>
                  <a:cubicBezTo>
                    <a:pt x="66" y="189"/>
                    <a:pt x="59" y="184"/>
                    <a:pt x="44" y="168"/>
                  </a:cubicBezTo>
                  <a:cubicBezTo>
                    <a:pt x="32" y="154"/>
                    <a:pt x="25" y="124"/>
                    <a:pt x="25" y="86"/>
                  </a:cubicBezTo>
                  <a:cubicBezTo>
                    <a:pt x="25" y="52"/>
                    <a:pt x="49" y="24"/>
                    <a:pt x="78" y="24"/>
                  </a:cubicBezTo>
                  <a:cubicBezTo>
                    <a:pt x="107" y="24"/>
                    <a:pt x="131" y="52"/>
                    <a:pt x="131" y="86"/>
                  </a:cubicBezTo>
                  <a:cubicBezTo>
                    <a:pt x="131" y="124"/>
                    <a:pt x="124" y="154"/>
                    <a:pt x="112" y="16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7525" tIns="48775" rIns="97525" bIns="48775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" name="Google Shape;2999;p466">
            <a:extLst>
              <a:ext uri="{FF2B5EF4-FFF2-40B4-BE49-F238E27FC236}">
                <a16:creationId xmlns:a16="http://schemas.microsoft.com/office/drawing/2014/main" id="{04B4B39E-3D58-6371-635C-0459401D2F86}"/>
              </a:ext>
            </a:extLst>
          </p:cNvPr>
          <p:cNvGrpSpPr/>
          <p:nvPr/>
        </p:nvGrpSpPr>
        <p:grpSpPr>
          <a:xfrm>
            <a:off x="10383371" y="2919027"/>
            <a:ext cx="696662" cy="765652"/>
            <a:chOff x="4499963" y="2521517"/>
            <a:chExt cx="472473" cy="472042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4" name="Google Shape;3000;p466">
              <a:extLst>
                <a:ext uri="{FF2B5EF4-FFF2-40B4-BE49-F238E27FC236}">
                  <a16:creationId xmlns:a16="http://schemas.microsoft.com/office/drawing/2014/main" id="{D8131E63-0295-98FE-6113-04802F0FE599}"/>
                </a:ext>
              </a:extLst>
            </p:cNvPr>
            <p:cNvSpPr/>
            <p:nvPr/>
          </p:nvSpPr>
          <p:spPr>
            <a:xfrm>
              <a:off x="4499963" y="2521517"/>
              <a:ext cx="472473" cy="472042"/>
            </a:xfrm>
            <a:custGeom>
              <a:avLst/>
              <a:gdLst/>
              <a:ahLst/>
              <a:cxnLst/>
              <a:rect l="l" t="t" r="r" b="b"/>
              <a:pathLst>
                <a:path w="1095" h="1094" extrusionOk="0">
                  <a:moveTo>
                    <a:pt x="0" y="0"/>
                  </a:moveTo>
                  <a:lnTo>
                    <a:pt x="0" y="1094"/>
                  </a:lnTo>
                  <a:lnTo>
                    <a:pt x="1095" y="1094"/>
                  </a:lnTo>
                  <a:lnTo>
                    <a:pt x="1095" y="0"/>
                  </a:lnTo>
                  <a:lnTo>
                    <a:pt x="0" y="0"/>
                  </a:lnTo>
                  <a:close/>
                  <a:moveTo>
                    <a:pt x="1048" y="1047"/>
                  </a:moveTo>
                  <a:lnTo>
                    <a:pt x="48" y="1047"/>
                  </a:lnTo>
                  <a:lnTo>
                    <a:pt x="48" y="48"/>
                  </a:lnTo>
                  <a:lnTo>
                    <a:pt x="1048" y="48"/>
                  </a:lnTo>
                  <a:lnTo>
                    <a:pt x="1048" y="10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7525" tIns="48775" rIns="97525" bIns="487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3001;p466">
              <a:extLst>
                <a:ext uri="{FF2B5EF4-FFF2-40B4-BE49-F238E27FC236}">
                  <a16:creationId xmlns:a16="http://schemas.microsoft.com/office/drawing/2014/main" id="{2FB4B72E-C930-9275-8C7A-18E6B0C06CBF}"/>
                </a:ext>
              </a:extLst>
            </p:cNvPr>
            <p:cNvSpPr/>
            <p:nvPr/>
          </p:nvSpPr>
          <p:spPr>
            <a:xfrm>
              <a:off x="4534583" y="2584132"/>
              <a:ext cx="403200" cy="3468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59516" y="42985"/>
                  </a:moveTo>
                  <a:cubicBezTo>
                    <a:pt x="52741" y="42985"/>
                    <a:pt x="45483" y="46567"/>
                    <a:pt x="45483" y="55970"/>
                  </a:cubicBezTo>
                  <a:cubicBezTo>
                    <a:pt x="45483" y="57761"/>
                    <a:pt x="44032" y="59104"/>
                    <a:pt x="42580" y="59104"/>
                  </a:cubicBezTo>
                  <a:cubicBezTo>
                    <a:pt x="40645" y="59104"/>
                    <a:pt x="39193" y="57761"/>
                    <a:pt x="39193" y="55970"/>
                  </a:cubicBezTo>
                  <a:cubicBezTo>
                    <a:pt x="39193" y="42985"/>
                    <a:pt x="49838" y="37164"/>
                    <a:pt x="59516" y="37164"/>
                  </a:cubicBezTo>
                  <a:cubicBezTo>
                    <a:pt x="60967" y="37164"/>
                    <a:pt x="62419" y="38507"/>
                    <a:pt x="62419" y="39850"/>
                  </a:cubicBezTo>
                  <a:cubicBezTo>
                    <a:pt x="62419" y="41641"/>
                    <a:pt x="60967" y="42985"/>
                    <a:pt x="59516" y="42985"/>
                  </a:cubicBezTo>
                  <a:close/>
                  <a:moveTo>
                    <a:pt x="60483" y="28656"/>
                  </a:moveTo>
                  <a:cubicBezTo>
                    <a:pt x="40161" y="28656"/>
                    <a:pt x="30967" y="42985"/>
                    <a:pt x="30967" y="56417"/>
                  </a:cubicBezTo>
                  <a:cubicBezTo>
                    <a:pt x="30967" y="64925"/>
                    <a:pt x="34838" y="69850"/>
                    <a:pt x="38225" y="74328"/>
                  </a:cubicBezTo>
                  <a:cubicBezTo>
                    <a:pt x="42580" y="79253"/>
                    <a:pt x="46935" y="84626"/>
                    <a:pt x="46935" y="97611"/>
                  </a:cubicBezTo>
                  <a:cubicBezTo>
                    <a:pt x="46935" y="100298"/>
                    <a:pt x="49354" y="102537"/>
                    <a:pt x="52258" y="102537"/>
                  </a:cubicBezTo>
                  <a:cubicBezTo>
                    <a:pt x="68225" y="102537"/>
                    <a:pt x="68225" y="102537"/>
                    <a:pt x="68225" y="102537"/>
                  </a:cubicBezTo>
                  <a:cubicBezTo>
                    <a:pt x="71129" y="102537"/>
                    <a:pt x="73548" y="100298"/>
                    <a:pt x="73548" y="97611"/>
                  </a:cubicBezTo>
                  <a:cubicBezTo>
                    <a:pt x="73548" y="84626"/>
                    <a:pt x="77903" y="79253"/>
                    <a:pt x="82258" y="74328"/>
                  </a:cubicBezTo>
                  <a:cubicBezTo>
                    <a:pt x="85645" y="69850"/>
                    <a:pt x="89516" y="64925"/>
                    <a:pt x="89516" y="56417"/>
                  </a:cubicBezTo>
                  <a:cubicBezTo>
                    <a:pt x="89516" y="42985"/>
                    <a:pt x="80322" y="28656"/>
                    <a:pt x="60483" y="28656"/>
                  </a:cubicBezTo>
                  <a:close/>
                  <a:moveTo>
                    <a:pt x="91935" y="9402"/>
                  </a:moveTo>
                  <a:cubicBezTo>
                    <a:pt x="90000" y="8059"/>
                    <a:pt x="87096" y="8955"/>
                    <a:pt x="86129" y="10746"/>
                  </a:cubicBezTo>
                  <a:cubicBezTo>
                    <a:pt x="80322" y="19701"/>
                    <a:pt x="80322" y="19701"/>
                    <a:pt x="80322" y="19701"/>
                  </a:cubicBezTo>
                  <a:cubicBezTo>
                    <a:pt x="79354" y="21492"/>
                    <a:pt x="79838" y="24179"/>
                    <a:pt x="82258" y="25074"/>
                  </a:cubicBezTo>
                  <a:cubicBezTo>
                    <a:pt x="82741" y="25522"/>
                    <a:pt x="83709" y="25522"/>
                    <a:pt x="84193" y="25522"/>
                  </a:cubicBezTo>
                  <a:cubicBezTo>
                    <a:pt x="85645" y="25522"/>
                    <a:pt x="87096" y="25074"/>
                    <a:pt x="88064" y="23731"/>
                  </a:cubicBezTo>
                  <a:cubicBezTo>
                    <a:pt x="93870" y="14776"/>
                    <a:pt x="93870" y="14776"/>
                    <a:pt x="93870" y="14776"/>
                  </a:cubicBezTo>
                  <a:cubicBezTo>
                    <a:pt x="94838" y="12985"/>
                    <a:pt x="94354" y="10298"/>
                    <a:pt x="91935" y="9402"/>
                  </a:cubicBezTo>
                  <a:close/>
                  <a:moveTo>
                    <a:pt x="116612" y="56865"/>
                  </a:moveTo>
                  <a:cubicBezTo>
                    <a:pt x="108387" y="56865"/>
                    <a:pt x="108387" y="56865"/>
                    <a:pt x="108387" y="56865"/>
                  </a:cubicBezTo>
                  <a:cubicBezTo>
                    <a:pt x="106451" y="56865"/>
                    <a:pt x="104516" y="58208"/>
                    <a:pt x="104516" y="60000"/>
                  </a:cubicBezTo>
                  <a:cubicBezTo>
                    <a:pt x="104516" y="62238"/>
                    <a:pt x="106451" y="63582"/>
                    <a:pt x="108387" y="63582"/>
                  </a:cubicBezTo>
                  <a:cubicBezTo>
                    <a:pt x="116612" y="63582"/>
                    <a:pt x="116612" y="63582"/>
                    <a:pt x="116612" y="63582"/>
                  </a:cubicBezTo>
                  <a:cubicBezTo>
                    <a:pt x="118548" y="63582"/>
                    <a:pt x="120000" y="62238"/>
                    <a:pt x="120000" y="60000"/>
                  </a:cubicBezTo>
                  <a:cubicBezTo>
                    <a:pt x="120000" y="58208"/>
                    <a:pt x="118548" y="56865"/>
                    <a:pt x="116612" y="56865"/>
                  </a:cubicBezTo>
                  <a:close/>
                  <a:moveTo>
                    <a:pt x="102096" y="41641"/>
                  </a:moveTo>
                  <a:cubicBezTo>
                    <a:pt x="102580" y="41641"/>
                    <a:pt x="103064" y="41194"/>
                    <a:pt x="103548" y="40746"/>
                  </a:cubicBezTo>
                  <a:cubicBezTo>
                    <a:pt x="112258" y="36716"/>
                    <a:pt x="112258" y="36716"/>
                    <a:pt x="112258" y="36716"/>
                  </a:cubicBezTo>
                  <a:cubicBezTo>
                    <a:pt x="113709" y="35373"/>
                    <a:pt x="114677" y="33582"/>
                    <a:pt x="113225" y="31791"/>
                  </a:cubicBezTo>
                  <a:cubicBezTo>
                    <a:pt x="112258" y="30000"/>
                    <a:pt x="110322" y="29552"/>
                    <a:pt x="108387" y="30447"/>
                  </a:cubicBezTo>
                  <a:cubicBezTo>
                    <a:pt x="100161" y="34925"/>
                    <a:pt x="100161" y="34925"/>
                    <a:pt x="100161" y="34925"/>
                  </a:cubicBezTo>
                  <a:cubicBezTo>
                    <a:pt x="98225" y="35820"/>
                    <a:pt x="97741" y="38059"/>
                    <a:pt x="98709" y="39850"/>
                  </a:cubicBezTo>
                  <a:cubicBezTo>
                    <a:pt x="99677" y="40746"/>
                    <a:pt x="100645" y="41641"/>
                    <a:pt x="102096" y="41641"/>
                  </a:cubicBezTo>
                  <a:close/>
                  <a:moveTo>
                    <a:pt x="107903" y="82388"/>
                  </a:moveTo>
                  <a:cubicBezTo>
                    <a:pt x="103548" y="80149"/>
                    <a:pt x="103548" y="80149"/>
                    <a:pt x="103548" y="80149"/>
                  </a:cubicBezTo>
                  <a:cubicBezTo>
                    <a:pt x="102096" y="79253"/>
                    <a:pt x="100161" y="79701"/>
                    <a:pt x="99193" y="81044"/>
                  </a:cubicBezTo>
                  <a:cubicBezTo>
                    <a:pt x="98225" y="82388"/>
                    <a:pt x="98709" y="84179"/>
                    <a:pt x="100645" y="85074"/>
                  </a:cubicBezTo>
                  <a:cubicBezTo>
                    <a:pt x="105000" y="87313"/>
                    <a:pt x="105000" y="87313"/>
                    <a:pt x="105000" y="87313"/>
                  </a:cubicBezTo>
                  <a:cubicBezTo>
                    <a:pt x="105000" y="87761"/>
                    <a:pt x="105967" y="87761"/>
                    <a:pt x="106451" y="87761"/>
                  </a:cubicBezTo>
                  <a:cubicBezTo>
                    <a:pt x="107419" y="87761"/>
                    <a:pt x="108387" y="87313"/>
                    <a:pt x="108870" y="86417"/>
                  </a:cubicBezTo>
                  <a:cubicBezTo>
                    <a:pt x="109838" y="85074"/>
                    <a:pt x="109354" y="83283"/>
                    <a:pt x="107903" y="82388"/>
                  </a:cubicBezTo>
                  <a:close/>
                  <a:moveTo>
                    <a:pt x="60483" y="19701"/>
                  </a:moveTo>
                  <a:cubicBezTo>
                    <a:pt x="62903" y="19701"/>
                    <a:pt x="64354" y="17910"/>
                    <a:pt x="64354" y="15671"/>
                  </a:cubicBezTo>
                  <a:cubicBezTo>
                    <a:pt x="64354" y="4029"/>
                    <a:pt x="64354" y="4029"/>
                    <a:pt x="64354" y="4029"/>
                  </a:cubicBezTo>
                  <a:cubicBezTo>
                    <a:pt x="64354" y="1791"/>
                    <a:pt x="62903" y="0"/>
                    <a:pt x="60483" y="0"/>
                  </a:cubicBezTo>
                  <a:cubicBezTo>
                    <a:pt x="57580" y="0"/>
                    <a:pt x="56129" y="1791"/>
                    <a:pt x="56129" y="4029"/>
                  </a:cubicBezTo>
                  <a:cubicBezTo>
                    <a:pt x="56129" y="15671"/>
                    <a:pt x="56129" y="15671"/>
                    <a:pt x="56129" y="15671"/>
                  </a:cubicBezTo>
                  <a:cubicBezTo>
                    <a:pt x="56129" y="17910"/>
                    <a:pt x="57580" y="19701"/>
                    <a:pt x="60483" y="19701"/>
                  </a:cubicBezTo>
                  <a:close/>
                  <a:moveTo>
                    <a:pt x="15967" y="60000"/>
                  </a:moveTo>
                  <a:cubicBezTo>
                    <a:pt x="15967" y="58208"/>
                    <a:pt x="14032" y="56865"/>
                    <a:pt x="12096" y="56865"/>
                  </a:cubicBezTo>
                  <a:cubicBezTo>
                    <a:pt x="3870" y="56865"/>
                    <a:pt x="3870" y="56865"/>
                    <a:pt x="3870" y="56865"/>
                  </a:cubicBezTo>
                  <a:cubicBezTo>
                    <a:pt x="1935" y="56865"/>
                    <a:pt x="0" y="58208"/>
                    <a:pt x="0" y="60000"/>
                  </a:cubicBezTo>
                  <a:cubicBezTo>
                    <a:pt x="0" y="62238"/>
                    <a:pt x="1935" y="63582"/>
                    <a:pt x="3870" y="63582"/>
                  </a:cubicBezTo>
                  <a:cubicBezTo>
                    <a:pt x="12096" y="63582"/>
                    <a:pt x="12096" y="63582"/>
                    <a:pt x="12096" y="63582"/>
                  </a:cubicBezTo>
                  <a:cubicBezTo>
                    <a:pt x="14032" y="63582"/>
                    <a:pt x="15967" y="62238"/>
                    <a:pt x="15967" y="60000"/>
                  </a:cubicBezTo>
                  <a:close/>
                  <a:moveTo>
                    <a:pt x="16935" y="80149"/>
                  </a:moveTo>
                  <a:cubicBezTo>
                    <a:pt x="12580" y="82388"/>
                    <a:pt x="12580" y="82388"/>
                    <a:pt x="12580" y="82388"/>
                  </a:cubicBezTo>
                  <a:cubicBezTo>
                    <a:pt x="11129" y="83283"/>
                    <a:pt x="10645" y="85074"/>
                    <a:pt x="11612" y="86417"/>
                  </a:cubicBezTo>
                  <a:cubicBezTo>
                    <a:pt x="12096" y="87313"/>
                    <a:pt x="13064" y="87761"/>
                    <a:pt x="14032" y="87761"/>
                  </a:cubicBezTo>
                  <a:cubicBezTo>
                    <a:pt x="14516" y="87761"/>
                    <a:pt x="15483" y="87761"/>
                    <a:pt x="15483" y="87313"/>
                  </a:cubicBezTo>
                  <a:cubicBezTo>
                    <a:pt x="19838" y="85074"/>
                    <a:pt x="19838" y="85074"/>
                    <a:pt x="19838" y="85074"/>
                  </a:cubicBezTo>
                  <a:cubicBezTo>
                    <a:pt x="21774" y="84179"/>
                    <a:pt x="22258" y="82388"/>
                    <a:pt x="21290" y="81044"/>
                  </a:cubicBezTo>
                  <a:cubicBezTo>
                    <a:pt x="20322" y="79701"/>
                    <a:pt x="18387" y="79253"/>
                    <a:pt x="16935" y="80149"/>
                  </a:cubicBezTo>
                  <a:close/>
                  <a:moveTo>
                    <a:pt x="65806" y="114179"/>
                  </a:moveTo>
                  <a:cubicBezTo>
                    <a:pt x="54677" y="114179"/>
                    <a:pt x="54677" y="114179"/>
                    <a:pt x="54677" y="114179"/>
                  </a:cubicBezTo>
                  <a:cubicBezTo>
                    <a:pt x="52741" y="114179"/>
                    <a:pt x="51290" y="115522"/>
                    <a:pt x="51290" y="117313"/>
                  </a:cubicBezTo>
                  <a:cubicBezTo>
                    <a:pt x="51290" y="118656"/>
                    <a:pt x="52741" y="120000"/>
                    <a:pt x="54677" y="120000"/>
                  </a:cubicBezTo>
                  <a:cubicBezTo>
                    <a:pt x="65806" y="120000"/>
                    <a:pt x="65806" y="120000"/>
                    <a:pt x="65806" y="120000"/>
                  </a:cubicBezTo>
                  <a:cubicBezTo>
                    <a:pt x="67741" y="120000"/>
                    <a:pt x="69193" y="118656"/>
                    <a:pt x="69193" y="117313"/>
                  </a:cubicBezTo>
                  <a:cubicBezTo>
                    <a:pt x="69193" y="115522"/>
                    <a:pt x="67741" y="114179"/>
                    <a:pt x="65806" y="114179"/>
                  </a:cubicBezTo>
                  <a:close/>
                  <a:moveTo>
                    <a:pt x="69193" y="105671"/>
                  </a:moveTo>
                  <a:cubicBezTo>
                    <a:pt x="51290" y="105671"/>
                    <a:pt x="51290" y="105671"/>
                    <a:pt x="51290" y="105671"/>
                  </a:cubicBezTo>
                  <a:cubicBezTo>
                    <a:pt x="49354" y="105671"/>
                    <a:pt x="48387" y="107014"/>
                    <a:pt x="48387" y="108358"/>
                  </a:cubicBezTo>
                  <a:cubicBezTo>
                    <a:pt x="48387" y="110149"/>
                    <a:pt x="49354" y="111492"/>
                    <a:pt x="51290" y="111492"/>
                  </a:cubicBezTo>
                  <a:cubicBezTo>
                    <a:pt x="69193" y="111492"/>
                    <a:pt x="69193" y="111492"/>
                    <a:pt x="69193" y="111492"/>
                  </a:cubicBezTo>
                  <a:cubicBezTo>
                    <a:pt x="71129" y="111492"/>
                    <a:pt x="72096" y="110149"/>
                    <a:pt x="72096" y="108358"/>
                  </a:cubicBezTo>
                  <a:cubicBezTo>
                    <a:pt x="72096" y="107014"/>
                    <a:pt x="71129" y="105671"/>
                    <a:pt x="69193" y="105671"/>
                  </a:cubicBezTo>
                  <a:close/>
                  <a:moveTo>
                    <a:pt x="20322" y="34925"/>
                  </a:moveTo>
                  <a:cubicBezTo>
                    <a:pt x="12096" y="30447"/>
                    <a:pt x="12096" y="30447"/>
                    <a:pt x="12096" y="30447"/>
                  </a:cubicBezTo>
                  <a:cubicBezTo>
                    <a:pt x="10161" y="29552"/>
                    <a:pt x="8225" y="30000"/>
                    <a:pt x="7258" y="31791"/>
                  </a:cubicBezTo>
                  <a:cubicBezTo>
                    <a:pt x="5806" y="33582"/>
                    <a:pt x="6774" y="35373"/>
                    <a:pt x="8225" y="36716"/>
                  </a:cubicBezTo>
                  <a:cubicBezTo>
                    <a:pt x="16935" y="40746"/>
                    <a:pt x="16935" y="40746"/>
                    <a:pt x="16935" y="40746"/>
                  </a:cubicBezTo>
                  <a:cubicBezTo>
                    <a:pt x="17419" y="41194"/>
                    <a:pt x="17903" y="41641"/>
                    <a:pt x="18387" y="41641"/>
                  </a:cubicBezTo>
                  <a:cubicBezTo>
                    <a:pt x="19838" y="41641"/>
                    <a:pt x="20806" y="40746"/>
                    <a:pt x="21774" y="39850"/>
                  </a:cubicBezTo>
                  <a:cubicBezTo>
                    <a:pt x="22741" y="38059"/>
                    <a:pt x="22258" y="35820"/>
                    <a:pt x="20322" y="34925"/>
                  </a:cubicBezTo>
                  <a:close/>
                  <a:moveTo>
                    <a:pt x="36290" y="25522"/>
                  </a:moveTo>
                  <a:cubicBezTo>
                    <a:pt x="36774" y="25522"/>
                    <a:pt x="37741" y="25522"/>
                    <a:pt x="38225" y="25074"/>
                  </a:cubicBezTo>
                  <a:cubicBezTo>
                    <a:pt x="40645" y="24179"/>
                    <a:pt x="41129" y="21492"/>
                    <a:pt x="40161" y="19701"/>
                  </a:cubicBezTo>
                  <a:cubicBezTo>
                    <a:pt x="34354" y="10746"/>
                    <a:pt x="34354" y="10746"/>
                    <a:pt x="34354" y="10746"/>
                  </a:cubicBezTo>
                  <a:cubicBezTo>
                    <a:pt x="33387" y="8955"/>
                    <a:pt x="30483" y="8059"/>
                    <a:pt x="28548" y="9402"/>
                  </a:cubicBezTo>
                  <a:cubicBezTo>
                    <a:pt x="26129" y="10298"/>
                    <a:pt x="25645" y="12985"/>
                    <a:pt x="26612" y="14776"/>
                  </a:cubicBezTo>
                  <a:cubicBezTo>
                    <a:pt x="32419" y="23731"/>
                    <a:pt x="32419" y="23731"/>
                    <a:pt x="32419" y="23731"/>
                  </a:cubicBezTo>
                  <a:cubicBezTo>
                    <a:pt x="33387" y="25074"/>
                    <a:pt x="34838" y="25522"/>
                    <a:pt x="36290" y="255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7125" tIns="48575" rIns="97125" bIns="485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" name="Google Shape;2986;p466">
            <a:extLst>
              <a:ext uri="{FF2B5EF4-FFF2-40B4-BE49-F238E27FC236}">
                <a16:creationId xmlns:a16="http://schemas.microsoft.com/office/drawing/2014/main" id="{E927C8DF-DFAA-B940-2525-17CFCF64620A}"/>
              </a:ext>
            </a:extLst>
          </p:cNvPr>
          <p:cNvSpPr/>
          <p:nvPr/>
        </p:nvSpPr>
        <p:spPr>
          <a:xfrm>
            <a:off x="7266536" y="2937618"/>
            <a:ext cx="706601" cy="728471"/>
          </a:xfrm>
          <a:custGeom>
            <a:avLst/>
            <a:gdLst/>
            <a:ahLst/>
            <a:cxnLst/>
            <a:rect l="l" t="t" r="r" b="b"/>
            <a:pathLst>
              <a:path w="346" h="346" extrusionOk="0">
                <a:moveTo>
                  <a:pt x="346" y="0"/>
                </a:moveTo>
                <a:cubicBezTo>
                  <a:pt x="0" y="0"/>
                  <a:pt x="0" y="0"/>
                  <a:pt x="0" y="0"/>
                </a:cubicBezTo>
                <a:cubicBezTo>
                  <a:pt x="0" y="346"/>
                  <a:pt x="0" y="346"/>
                  <a:pt x="0" y="346"/>
                </a:cubicBezTo>
                <a:cubicBezTo>
                  <a:pt x="346" y="346"/>
                  <a:pt x="346" y="346"/>
                  <a:pt x="346" y="346"/>
                </a:cubicBezTo>
                <a:cubicBezTo>
                  <a:pt x="346" y="346"/>
                  <a:pt x="346" y="346"/>
                  <a:pt x="346" y="346"/>
                </a:cubicBezTo>
                <a:cubicBezTo>
                  <a:pt x="346" y="0"/>
                  <a:pt x="346" y="0"/>
                  <a:pt x="346" y="0"/>
                </a:cubicBezTo>
                <a:close/>
                <a:moveTo>
                  <a:pt x="81" y="245"/>
                </a:moveTo>
                <a:cubicBezTo>
                  <a:pt x="83" y="243"/>
                  <a:pt x="83" y="243"/>
                  <a:pt x="83" y="243"/>
                </a:cubicBezTo>
                <a:cubicBezTo>
                  <a:pt x="151" y="280"/>
                  <a:pt x="151" y="280"/>
                  <a:pt x="151" y="280"/>
                </a:cubicBezTo>
                <a:cubicBezTo>
                  <a:pt x="130" y="298"/>
                  <a:pt x="130" y="298"/>
                  <a:pt x="130" y="298"/>
                </a:cubicBezTo>
                <a:cubicBezTo>
                  <a:pt x="129" y="299"/>
                  <a:pt x="127" y="300"/>
                  <a:pt x="125" y="300"/>
                </a:cubicBezTo>
                <a:cubicBezTo>
                  <a:pt x="123" y="300"/>
                  <a:pt x="121" y="299"/>
                  <a:pt x="120" y="297"/>
                </a:cubicBezTo>
                <a:cubicBezTo>
                  <a:pt x="80" y="255"/>
                  <a:pt x="80" y="255"/>
                  <a:pt x="80" y="255"/>
                </a:cubicBezTo>
                <a:cubicBezTo>
                  <a:pt x="78" y="252"/>
                  <a:pt x="78" y="248"/>
                  <a:pt x="81" y="245"/>
                </a:cubicBezTo>
                <a:close/>
                <a:moveTo>
                  <a:pt x="85" y="227"/>
                </a:moveTo>
                <a:cubicBezTo>
                  <a:pt x="77" y="223"/>
                  <a:pt x="72" y="215"/>
                  <a:pt x="70" y="206"/>
                </a:cubicBezTo>
                <a:cubicBezTo>
                  <a:pt x="64" y="171"/>
                  <a:pt x="64" y="171"/>
                  <a:pt x="64" y="171"/>
                </a:cubicBezTo>
                <a:cubicBezTo>
                  <a:pt x="14" y="142"/>
                  <a:pt x="14" y="142"/>
                  <a:pt x="14" y="142"/>
                </a:cubicBezTo>
                <a:cubicBezTo>
                  <a:pt x="14" y="59"/>
                  <a:pt x="14" y="59"/>
                  <a:pt x="14" y="59"/>
                </a:cubicBezTo>
                <a:cubicBezTo>
                  <a:pt x="96" y="108"/>
                  <a:pt x="96" y="108"/>
                  <a:pt x="96" y="108"/>
                </a:cubicBezTo>
                <a:cubicBezTo>
                  <a:pt x="128" y="93"/>
                  <a:pt x="128" y="93"/>
                  <a:pt x="128" y="93"/>
                </a:cubicBezTo>
                <a:cubicBezTo>
                  <a:pt x="139" y="88"/>
                  <a:pt x="150" y="88"/>
                  <a:pt x="160" y="94"/>
                </a:cubicBezTo>
                <a:cubicBezTo>
                  <a:pt x="163" y="96"/>
                  <a:pt x="163" y="96"/>
                  <a:pt x="163" y="96"/>
                </a:cubicBezTo>
                <a:cubicBezTo>
                  <a:pt x="89" y="160"/>
                  <a:pt x="89" y="160"/>
                  <a:pt x="89" y="160"/>
                </a:cubicBezTo>
                <a:cubicBezTo>
                  <a:pt x="84" y="165"/>
                  <a:pt x="81" y="171"/>
                  <a:pt x="81" y="178"/>
                </a:cubicBezTo>
                <a:cubicBezTo>
                  <a:pt x="80" y="184"/>
                  <a:pt x="82" y="191"/>
                  <a:pt x="87" y="196"/>
                </a:cubicBezTo>
                <a:cubicBezTo>
                  <a:pt x="96" y="206"/>
                  <a:pt x="112" y="208"/>
                  <a:pt x="123" y="198"/>
                </a:cubicBezTo>
                <a:cubicBezTo>
                  <a:pt x="148" y="176"/>
                  <a:pt x="148" y="176"/>
                  <a:pt x="148" y="176"/>
                </a:cubicBezTo>
                <a:cubicBezTo>
                  <a:pt x="161" y="164"/>
                  <a:pt x="175" y="163"/>
                  <a:pt x="191" y="174"/>
                </a:cubicBezTo>
                <a:cubicBezTo>
                  <a:pt x="275" y="217"/>
                  <a:pt x="275" y="217"/>
                  <a:pt x="275" y="217"/>
                </a:cubicBezTo>
                <a:cubicBezTo>
                  <a:pt x="277" y="218"/>
                  <a:pt x="277" y="219"/>
                  <a:pt x="277" y="219"/>
                </a:cubicBezTo>
                <a:cubicBezTo>
                  <a:pt x="277" y="220"/>
                  <a:pt x="277" y="221"/>
                  <a:pt x="276" y="222"/>
                </a:cubicBezTo>
                <a:cubicBezTo>
                  <a:pt x="206" y="286"/>
                  <a:pt x="206" y="286"/>
                  <a:pt x="206" y="286"/>
                </a:cubicBezTo>
                <a:cubicBezTo>
                  <a:pt x="205" y="287"/>
                  <a:pt x="205" y="287"/>
                  <a:pt x="205" y="287"/>
                </a:cubicBezTo>
                <a:cubicBezTo>
                  <a:pt x="204" y="290"/>
                  <a:pt x="200" y="291"/>
                  <a:pt x="197" y="289"/>
                </a:cubicBezTo>
                <a:lnTo>
                  <a:pt x="85" y="227"/>
                </a:lnTo>
                <a:close/>
                <a:moveTo>
                  <a:pt x="270" y="176"/>
                </a:moveTo>
                <a:cubicBezTo>
                  <a:pt x="269" y="197"/>
                  <a:pt x="269" y="197"/>
                  <a:pt x="269" y="197"/>
                </a:cubicBezTo>
                <a:cubicBezTo>
                  <a:pt x="198" y="161"/>
                  <a:pt x="198" y="161"/>
                  <a:pt x="198" y="161"/>
                </a:cubicBezTo>
                <a:cubicBezTo>
                  <a:pt x="177" y="147"/>
                  <a:pt x="157" y="149"/>
                  <a:pt x="139" y="164"/>
                </a:cubicBezTo>
                <a:cubicBezTo>
                  <a:pt x="113" y="187"/>
                  <a:pt x="113" y="187"/>
                  <a:pt x="113" y="187"/>
                </a:cubicBezTo>
                <a:cubicBezTo>
                  <a:pt x="108" y="191"/>
                  <a:pt x="102" y="191"/>
                  <a:pt x="98" y="186"/>
                </a:cubicBezTo>
                <a:cubicBezTo>
                  <a:pt x="96" y="184"/>
                  <a:pt x="95" y="181"/>
                  <a:pt x="95" y="179"/>
                </a:cubicBezTo>
                <a:cubicBezTo>
                  <a:pt x="95" y="176"/>
                  <a:pt x="97" y="173"/>
                  <a:pt x="99" y="171"/>
                </a:cubicBezTo>
                <a:cubicBezTo>
                  <a:pt x="173" y="106"/>
                  <a:pt x="173" y="106"/>
                  <a:pt x="173" y="106"/>
                </a:cubicBezTo>
                <a:cubicBezTo>
                  <a:pt x="180" y="101"/>
                  <a:pt x="189" y="99"/>
                  <a:pt x="197" y="103"/>
                </a:cubicBezTo>
                <a:cubicBezTo>
                  <a:pt x="223" y="115"/>
                  <a:pt x="223" y="115"/>
                  <a:pt x="223" y="115"/>
                </a:cubicBezTo>
                <a:cubicBezTo>
                  <a:pt x="331" y="24"/>
                  <a:pt x="331" y="24"/>
                  <a:pt x="331" y="24"/>
                </a:cubicBezTo>
                <a:cubicBezTo>
                  <a:pt x="331" y="124"/>
                  <a:pt x="331" y="124"/>
                  <a:pt x="331" y="124"/>
                </a:cubicBezTo>
                <a:lnTo>
                  <a:pt x="270" y="176"/>
                </a:lnTo>
                <a:close/>
                <a:moveTo>
                  <a:pt x="319" y="15"/>
                </a:moveTo>
                <a:cubicBezTo>
                  <a:pt x="221" y="98"/>
                  <a:pt x="221" y="98"/>
                  <a:pt x="221" y="98"/>
                </a:cubicBezTo>
                <a:cubicBezTo>
                  <a:pt x="204" y="90"/>
                  <a:pt x="204" y="90"/>
                  <a:pt x="204" y="90"/>
                </a:cubicBezTo>
                <a:cubicBezTo>
                  <a:pt x="195" y="86"/>
                  <a:pt x="186" y="85"/>
                  <a:pt x="178" y="87"/>
                </a:cubicBezTo>
                <a:cubicBezTo>
                  <a:pt x="167" y="81"/>
                  <a:pt x="167" y="81"/>
                  <a:pt x="167" y="81"/>
                </a:cubicBezTo>
                <a:cubicBezTo>
                  <a:pt x="153" y="73"/>
                  <a:pt x="137" y="72"/>
                  <a:pt x="122" y="79"/>
                </a:cubicBezTo>
                <a:cubicBezTo>
                  <a:pt x="97" y="92"/>
                  <a:pt x="97" y="92"/>
                  <a:pt x="97" y="92"/>
                </a:cubicBezTo>
                <a:cubicBezTo>
                  <a:pt x="14" y="42"/>
                  <a:pt x="14" y="42"/>
                  <a:pt x="14" y="42"/>
                </a:cubicBezTo>
                <a:cubicBezTo>
                  <a:pt x="14" y="15"/>
                  <a:pt x="14" y="15"/>
                  <a:pt x="14" y="15"/>
                </a:cubicBezTo>
                <a:lnTo>
                  <a:pt x="319" y="15"/>
                </a:lnTo>
                <a:close/>
                <a:moveTo>
                  <a:pt x="14" y="332"/>
                </a:moveTo>
                <a:cubicBezTo>
                  <a:pt x="14" y="159"/>
                  <a:pt x="14" y="159"/>
                  <a:pt x="14" y="159"/>
                </a:cubicBezTo>
                <a:cubicBezTo>
                  <a:pt x="50" y="180"/>
                  <a:pt x="50" y="180"/>
                  <a:pt x="50" y="180"/>
                </a:cubicBezTo>
                <a:cubicBezTo>
                  <a:pt x="55" y="209"/>
                  <a:pt x="55" y="209"/>
                  <a:pt x="55" y="209"/>
                </a:cubicBezTo>
                <a:cubicBezTo>
                  <a:pt x="57" y="219"/>
                  <a:pt x="63" y="228"/>
                  <a:pt x="70" y="235"/>
                </a:cubicBezTo>
                <a:cubicBezTo>
                  <a:pt x="62" y="243"/>
                  <a:pt x="61" y="256"/>
                  <a:pt x="69" y="265"/>
                </a:cubicBezTo>
                <a:cubicBezTo>
                  <a:pt x="109" y="307"/>
                  <a:pt x="109" y="307"/>
                  <a:pt x="109" y="307"/>
                </a:cubicBezTo>
                <a:cubicBezTo>
                  <a:pt x="113" y="311"/>
                  <a:pt x="118" y="314"/>
                  <a:pt x="124" y="314"/>
                </a:cubicBezTo>
                <a:cubicBezTo>
                  <a:pt x="125" y="314"/>
                  <a:pt x="125" y="314"/>
                  <a:pt x="126" y="314"/>
                </a:cubicBezTo>
                <a:cubicBezTo>
                  <a:pt x="131" y="314"/>
                  <a:pt x="136" y="313"/>
                  <a:pt x="140" y="309"/>
                </a:cubicBezTo>
                <a:cubicBezTo>
                  <a:pt x="165" y="288"/>
                  <a:pt x="165" y="288"/>
                  <a:pt x="165" y="288"/>
                </a:cubicBezTo>
                <a:cubicBezTo>
                  <a:pt x="189" y="302"/>
                  <a:pt x="189" y="302"/>
                  <a:pt x="189" y="302"/>
                </a:cubicBezTo>
                <a:cubicBezTo>
                  <a:pt x="193" y="304"/>
                  <a:pt x="196" y="305"/>
                  <a:pt x="200" y="305"/>
                </a:cubicBezTo>
                <a:cubicBezTo>
                  <a:pt x="207" y="305"/>
                  <a:pt x="213" y="301"/>
                  <a:pt x="217" y="296"/>
                </a:cubicBezTo>
                <a:cubicBezTo>
                  <a:pt x="286" y="233"/>
                  <a:pt x="286" y="233"/>
                  <a:pt x="286" y="233"/>
                </a:cubicBezTo>
                <a:cubicBezTo>
                  <a:pt x="290" y="229"/>
                  <a:pt x="292" y="223"/>
                  <a:pt x="292" y="217"/>
                </a:cubicBezTo>
                <a:cubicBezTo>
                  <a:pt x="291" y="212"/>
                  <a:pt x="288" y="208"/>
                  <a:pt x="283" y="204"/>
                </a:cubicBezTo>
                <a:cubicBezTo>
                  <a:pt x="284" y="183"/>
                  <a:pt x="284" y="183"/>
                  <a:pt x="284" y="183"/>
                </a:cubicBezTo>
                <a:cubicBezTo>
                  <a:pt x="331" y="143"/>
                  <a:pt x="331" y="143"/>
                  <a:pt x="331" y="143"/>
                </a:cubicBezTo>
                <a:cubicBezTo>
                  <a:pt x="331" y="332"/>
                  <a:pt x="331" y="332"/>
                  <a:pt x="331" y="332"/>
                </a:cubicBezTo>
                <a:lnTo>
                  <a:pt x="14" y="332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" name="Google Shape;2996;p466">
            <a:extLst>
              <a:ext uri="{FF2B5EF4-FFF2-40B4-BE49-F238E27FC236}">
                <a16:creationId xmlns:a16="http://schemas.microsoft.com/office/drawing/2014/main" id="{77F536A5-0B44-0E9D-8204-55E0704AA9D1}"/>
              </a:ext>
            </a:extLst>
          </p:cNvPr>
          <p:cNvGrpSpPr/>
          <p:nvPr/>
        </p:nvGrpSpPr>
        <p:grpSpPr>
          <a:xfrm>
            <a:off x="1188899" y="2929757"/>
            <a:ext cx="728464" cy="744192"/>
            <a:chOff x="-1485659" y="3991348"/>
            <a:chExt cx="419453" cy="426447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8" name="Google Shape;2997;p466">
              <a:extLst>
                <a:ext uri="{FF2B5EF4-FFF2-40B4-BE49-F238E27FC236}">
                  <a16:creationId xmlns:a16="http://schemas.microsoft.com/office/drawing/2014/main" id="{2D706C61-1CB3-E0CF-66E0-66EA115B1E96}"/>
                </a:ext>
              </a:extLst>
            </p:cNvPr>
            <p:cNvSpPr/>
            <p:nvPr/>
          </p:nvSpPr>
          <p:spPr>
            <a:xfrm>
              <a:off x="-1485659" y="3991348"/>
              <a:ext cx="419453" cy="426447"/>
            </a:xfrm>
            <a:custGeom>
              <a:avLst/>
              <a:gdLst/>
              <a:ahLst/>
              <a:cxnLst/>
              <a:rect l="l" t="t" r="r" b="b"/>
              <a:pathLst>
                <a:path w="192" h="192" extrusionOk="0">
                  <a:moveTo>
                    <a:pt x="19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192" y="192"/>
                    <a:pt x="192" y="192"/>
                    <a:pt x="192" y="192"/>
                  </a:cubicBezTo>
                  <a:cubicBezTo>
                    <a:pt x="192" y="192"/>
                    <a:pt x="192" y="192"/>
                    <a:pt x="192" y="192"/>
                  </a:cubicBezTo>
                  <a:cubicBezTo>
                    <a:pt x="192" y="0"/>
                    <a:pt x="192" y="0"/>
                    <a:pt x="192" y="0"/>
                  </a:cubicBezTo>
                  <a:close/>
                  <a:moveTo>
                    <a:pt x="8" y="177"/>
                  </a:moveTo>
                  <a:cubicBezTo>
                    <a:pt x="38" y="147"/>
                    <a:pt x="38" y="147"/>
                    <a:pt x="38" y="147"/>
                  </a:cubicBezTo>
                  <a:cubicBezTo>
                    <a:pt x="38" y="147"/>
                    <a:pt x="38" y="147"/>
                    <a:pt x="38" y="147"/>
                  </a:cubicBezTo>
                  <a:cubicBezTo>
                    <a:pt x="57" y="128"/>
                    <a:pt x="57" y="128"/>
                    <a:pt x="57" y="128"/>
                  </a:cubicBezTo>
                  <a:cubicBezTo>
                    <a:pt x="58" y="127"/>
                    <a:pt x="59" y="126"/>
                    <a:pt x="61" y="126"/>
                  </a:cubicBezTo>
                  <a:cubicBezTo>
                    <a:pt x="105" y="126"/>
                    <a:pt x="105" y="126"/>
                    <a:pt x="105" y="126"/>
                  </a:cubicBezTo>
                  <a:cubicBezTo>
                    <a:pt x="108" y="126"/>
                    <a:pt x="110" y="128"/>
                    <a:pt x="110" y="131"/>
                  </a:cubicBezTo>
                  <a:cubicBezTo>
                    <a:pt x="110" y="134"/>
                    <a:pt x="108" y="136"/>
                    <a:pt x="105" y="136"/>
                  </a:cubicBezTo>
                  <a:cubicBezTo>
                    <a:pt x="65" y="136"/>
                    <a:pt x="65" y="136"/>
                    <a:pt x="65" y="136"/>
                  </a:cubicBezTo>
                  <a:cubicBezTo>
                    <a:pt x="65" y="144"/>
                    <a:pt x="65" y="144"/>
                    <a:pt x="65" y="144"/>
                  </a:cubicBezTo>
                  <a:cubicBezTo>
                    <a:pt x="105" y="144"/>
                    <a:pt x="105" y="144"/>
                    <a:pt x="105" y="144"/>
                  </a:cubicBezTo>
                  <a:cubicBezTo>
                    <a:pt x="108" y="144"/>
                    <a:pt x="115" y="143"/>
                    <a:pt x="119" y="139"/>
                  </a:cubicBezTo>
                  <a:cubicBezTo>
                    <a:pt x="155" y="103"/>
                    <a:pt x="155" y="103"/>
                    <a:pt x="155" y="103"/>
                  </a:cubicBezTo>
                  <a:cubicBezTo>
                    <a:pt x="158" y="101"/>
                    <a:pt x="161" y="101"/>
                    <a:pt x="163" y="102"/>
                  </a:cubicBezTo>
                  <a:cubicBezTo>
                    <a:pt x="164" y="103"/>
                    <a:pt x="164" y="105"/>
                    <a:pt x="164" y="106"/>
                  </a:cubicBezTo>
                  <a:cubicBezTo>
                    <a:pt x="164" y="107"/>
                    <a:pt x="164" y="109"/>
                    <a:pt x="163" y="110"/>
                  </a:cubicBezTo>
                  <a:cubicBezTo>
                    <a:pt x="116" y="157"/>
                    <a:pt x="116" y="157"/>
                    <a:pt x="116" y="157"/>
                  </a:cubicBezTo>
                  <a:cubicBezTo>
                    <a:pt x="115" y="158"/>
                    <a:pt x="113" y="158"/>
                    <a:pt x="112" y="158"/>
                  </a:cubicBezTo>
                  <a:cubicBezTo>
                    <a:pt x="69" y="158"/>
                    <a:pt x="69" y="158"/>
                    <a:pt x="69" y="158"/>
                  </a:cubicBezTo>
                  <a:cubicBezTo>
                    <a:pt x="44" y="184"/>
                    <a:pt x="44" y="184"/>
                    <a:pt x="44" y="184"/>
                  </a:cubicBezTo>
                  <a:cubicBezTo>
                    <a:pt x="8" y="184"/>
                    <a:pt x="8" y="184"/>
                    <a:pt x="8" y="184"/>
                  </a:cubicBezTo>
                  <a:lnTo>
                    <a:pt x="8" y="177"/>
                  </a:lnTo>
                  <a:close/>
                  <a:moveTo>
                    <a:pt x="56" y="184"/>
                  </a:moveTo>
                  <a:cubicBezTo>
                    <a:pt x="73" y="167"/>
                    <a:pt x="73" y="167"/>
                    <a:pt x="73" y="167"/>
                  </a:cubicBezTo>
                  <a:cubicBezTo>
                    <a:pt x="112" y="167"/>
                    <a:pt x="112" y="167"/>
                    <a:pt x="112" y="167"/>
                  </a:cubicBezTo>
                  <a:cubicBezTo>
                    <a:pt x="116" y="167"/>
                    <a:pt x="119" y="165"/>
                    <a:pt x="121" y="163"/>
                  </a:cubicBezTo>
                  <a:cubicBezTo>
                    <a:pt x="169" y="115"/>
                    <a:pt x="169" y="115"/>
                    <a:pt x="169" y="115"/>
                  </a:cubicBezTo>
                  <a:cubicBezTo>
                    <a:pt x="171" y="113"/>
                    <a:pt x="173" y="109"/>
                    <a:pt x="172" y="106"/>
                  </a:cubicBezTo>
                  <a:cubicBezTo>
                    <a:pt x="172" y="102"/>
                    <a:pt x="171" y="99"/>
                    <a:pt x="168" y="96"/>
                  </a:cubicBezTo>
                  <a:cubicBezTo>
                    <a:pt x="163" y="92"/>
                    <a:pt x="155" y="92"/>
                    <a:pt x="150" y="97"/>
                  </a:cubicBezTo>
                  <a:cubicBezTo>
                    <a:pt x="118" y="129"/>
                    <a:pt x="118" y="129"/>
                    <a:pt x="118" y="129"/>
                  </a:cubicBezTo>
                  <a:cubicBezTo>
                    <a:pt x="117" y="123"/>
                    <a:pt x="111" y="118"/>
                    <a:pt x="105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57" y="118"/>
                    <a:pt x="54" y="119"/>
                    <a:pt x="51" y="122"/>
                  </a:cubicBezTo>
                  <a:cubicBezTo>
                    <a:pt x="33" y="140"/>
                    <a:pt x="33" y="140"/>
                    <a:pt x="33" y="140"/>
                  </a:cubicBezTo>
                  <a:cubicBezTo>
                    <a:pt x="33" y="140"/>
                    <a:pt x="33" y="140"/>
                    <a:pt x="33" y="140"/>
                  </a:cubicBezTo>
                  <a:cubicBezTo>
                    <a:pt x="8" y="165"/>
                    <a:pt x="8" y="165"/>
                    <a:pt x="8" y="165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184" y="8"/>
                    <a:pt x="184" y="8"/>
                    <a:pt x="184" y="8"/>
                  </a:cubicBezTo>
                  <a:cubicBezTo>
                    <a:pt x="184" y="184"/>
                    <a:pt x="184" y="184"/>
                    <a:pt x="184" y="184"/>
                  </a:cubicBezTo>
                  <a:lnTo>
                    <a:pt x="56" y="18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98;p466">
              <a:extLst>
                <a:ext uri="{FF2B5EF4-FFF2-40B4-BE49-F238E27FC236}">
                  <a16:creationId xmlns:a16="http://schemas.microsoft.com/office/drawing/2014/main" id="{ECF0DFDB-05BA-99A9-87EB-5919D8844959}"/>
                </a:ext>
              </a:extLst>
            </p:cNvPr>
            <p:cNvSpPr/>
            <p:nvPr/>
          </p:nvSpPr>
          <p:spPr>
            <a:xfrm>
              <a:off x="-1359823" y="4054268"/>
              <a:ext cx="174774" cy="167781"/>
            </a:xfrm>
            <a:custGeom>
              <a:avLst/>
              <a:gdLst/>
              <a:ahLst/>
              <a:cxnLst/>
              <a:rect l="l" t="t" r="r" b="b"/>
              <a:pathLst>
                <a:path w="80" h="76" extrusionOk="0">
                  <a:moveTo>
                    <a:pt x="55" y="8"/>
                  </a:moveTo>
                  <a:cubicBezTo>
                    <a:pt x="64" y="8"/>
                    <a:pt x="71" y="15"/>
                    <a:pt x="71" y="24"/>
                  </a:cubicBezTo>
                  <a:cubicBezTo>
                    <a:pt x="71" y="28"/>
                    <a:pt x="70" y="32"/>
                    <a:pt x="67" y="35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0" y="32"/>
                    <a:pt x="9" y="28"/>
                    <a:pt x="9" y="24"/>
                  </a:cubicBezTo>
                  <a:cubicBezTo>
                    <a:pt x="9" y="15"/>
                    <a:pt x="16" y="8"/>
                    <a:pt x="25" y="8"/>
                  </a:cubicBezTo>
                  <a:cubicBezTo>
                    <a:pt x="32" y="8"/>
                    <a:pt x="38" y="12"/>
                    <a:pt x="40" y="18"/>
                  </a:cubicBezTo>
                  <a:cubicBezTo>
                    <a:pt x="43" y="12"/>
                    <a:pt x="48" y="8"/>
                    <a:pt x="55" y="8"/>
                  </a:cubicBezTo>
                  <a:moveTo>
                    <a:pt x="55" y="0"/>
                  </a:moveTo>
                  <a:cubicBezTo>
                    <a:pt x="50" y="0"/>
                    <a:pt x="44" y="2"/>
                    <a:pt x="40" y="5"/>
                  </a:cubicBezTo>
                  <a:cubicBezTo>
                    <a:pt x="36" y="2"/>
                    <a:pt x="31" y="0"/>
                    <a:pt x="25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0"/>
                    <a:pt x="3" y="36"/>
                    <a:pt x="7" y="41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34" y="70"/>
                    <a:pt x="34" y="70"/>
                    <a:pt x="34" y="70"/>
                  </a:cubicBezTo>
                  <a:cubicBezTo>
                    <a:pt x="40" y="76"/>
                    <a:pt x="40" y="76"/>
                    <a:pt x="40" y="76"/>
                  </a:cubicBezTo>
                  <a:cubicBezTo>
                    <a:pt x="46" y="70"/>
                    <a:pt x="46" y="70"/>
                    <a:pt x="46" y="70"/>
                  </a:cubicBezTo>
                  <a:cubicBezTo>
                    <a:pt x="73" y="41"/>
                    <a:pt x="73" y="41"/>
                    <a:pt x="73" y="41"/>
                  </a:cubicBezTo>
                  <a:cubicBezTo>
                    <a:pt x="73" y="41"/>
                    <a:pt x="73" y="41"/>
                    <a:pt x="73" y="41"/>
                  </a:cubicBezTo>
                  <a:cubicBezTo>
                    <a:pt x="74" y="41"/>
                    <a:pt x="74" y="41"/>
                    <a:pt x="74" y="41"/>
                  </a:cubicBezTo>
                  <a:cubicBezTo>
                    <a:pt x="78" y="36"/>
                    <a:pt x="80" y="30"/>
                    <a:pt x="80" y="24"/>
                  </a:cubicBezTo>
                  <a:cubicBezTo>
                    <a:pt x="80" y="11"/>
                    <a:pt x="69" y="0"/>
                    <a:pt x="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60925" rIns="121900" bIns="60925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" name="Rektangel 29">
            <a:extLst>
              <a:ext uri="{FF2B5EF4-FFF2-40B4-BE49-F238E27FC236}">
                <a16:creationId xmlns:a16="http://schemas.microsoft.com/office/drawing/2014/main" id="{4D796288-FF77-762C-CFEE-ABFB2B0F253F}"/>
              </a:ext>
            </a:extLst>
          </p:cNvPr>
          <p:cNvSpPr/>
          <p:nvPr/>
        </p:nvSpPr>
        <p:spPr>
          <a:xfrm>
            <a:off x="0" y="6502604"/>
            <a:ext cx="957263" cy="355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68584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A9224-EA2E-C1B5-500F-22B2F3DAD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9766072-2085-6D51-3BD1-B2945F116F2F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7772400" imgH="10058400" progId="TCLayout.ActiveDocument.1">
                  <p:embed/>
                </p:oleObj>
              </mc:Choice>
              <mc:Fallback>
                <p:oleObj name="think-cell Slide" r:id="rId3" imgW="7772400" imgH="10058400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9766072-2085-6D51-3BD1-B2945F116F2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866709E4-76AE-2304-A6CE-9C6481F32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754" y="468764"/>
            <a:ext cx="10154444" cy="769442"/>
          </a:xfrm>
        </p:spPr>
        <p:txBody>
          <a:bodyPr vert="horz" rIns="0"/>
          <a:lstStyle/>
          <a:p>
            <a:r>
              <a:rPr lang="nb-NO" sz="2800"/>
              <a:t>Foreløpig tidsplan for anskaffelsen 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1D606357-6444-5353-5481-2A47BE455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2460" y="6348715"/>
            <a:ext cx="391477" cy="153889"/>
          </a:xfrm>
        </p:spPr>
        <p:txBody>
          <a:bodyPr/>
          <a:lstStyle/>
          <a:p>
            <a:pPr>
              <a:spcAft>
                <a:spcPts val="600"/>
              </a:spcAft>
            </a:pPr>
            <a:fld id="{C08F3F8D-13D9-476F-8913-874048E624AA}" type="slidenum">
              <a:rPr lang="nb-NO" smtClean="0"/>
              <a:pPr>
                <a:spcAft>
                  <a:spcPts val="600"/>
                </a:spcAft>
              </a:pPr>
              <a:t>4</a:t>
            </a:fld>
            <a:endParaRPr lang="nb-NO"/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D213C318-7DA1-E448-DFF0-652F55460F52}"/>
              </a:ext>
            </a:extLst>
          </p:cNvPr>
          <p:cNvGraphicFramePr>
            <a:graphicFrameLocks noGrp="1"/>
          </p:cNvGraphicFramePr>
          <p:nvPr/>
        </p:nvGraphicFramePr>
        <p:xfrm>
          <a:off x="833754" y="987834"/>
          <a:ext cx="10269090" cy="515304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{72833802-FEF1-4C79-8D5D-14CF1EAF98D9}</a:tableStyleId>
              </a:tblPr>
              <a:tblGrid>
                <a:gridCol w="6844673">
                  <a:extLst>
                    <a:ext uri="{9D8B030D-6E8A-4147-A177-3AD203B41FA5}">
                      <a16:colId xmlns:a16="http://schemas.microsoft.com/office/drawing/2014/main" val="3376132856"/>
                    </a:ext>
                  </a:extLst>
                </a:gridCol>
                <a:gridCol w="3424417">
                  <a:extLst>
                    <a:ext uri="{9D8B030D-6E8A-4147-A177-3AD203B41FA5}">
                      <a16:colId xmlns:a16="http://schemas.microsoft.com/office/drawing/2014/main" val="1557593471"/>
                    </a:ext>
                  </a:extLst>
                </a:gridCol>
              </a:tblGrid>
              <a:tr h="172666">
                <a:tc>
                  <a:txBody>
                    <a:bodyPr/>
                    <a:lstStyle/>
                    <a:p>
                      <a:pPr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kern="1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Aktivitet</a:t>
                      </a:r>
                      <a:endParaRPr lang="nb-N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0367" marR="30367" marT="0" marB="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kern="1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Tentativ dato/klokkeslett</a:t>
                      </a:r>
                      <a:endParaRPr lang="nb-N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0367" marR="30367" marT="0" marB="0"/>
                </a:tc>
                <a:extLst>
                  <a:ext uri="{0D108BD9-81ED-4DB2-BD59-A6C34878D82A}">
                    <a16:rowId xmlns:a16="http://schemas.microsoft.com/office/drawing/2014/main" val="2071144883"/>
                  </a:ext>
                </a:extLst>
              </a:tr>
              <a:tr h="172666">
                <a:tc>
                  <a:txBody>
                    <a:bodyPr/>
                    <a:lstStyle/>
                    <a:p>
                      <a:pPr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kern="1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Trinn 1</a:t>
                      </a:r>
                      <a:endParaRPr lang="nb-NO" sz="1400" kern="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0367" marR="30367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kern="1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nb-N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0367" marR="30367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058563"/>
                  </a:ext>
                </a:extLst>
              </a:tr>
              <a:tr h="172666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b="0" i="0" u="none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Kunngjøring av trinn 1, kvalifikasjonsfasen</a:t>
                      </a:r>
                      <a:endParaRPr lang="nb-NO" sz="140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418" marR="28418" marT="6090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b="0" i="0" u="none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20.5.26 (uke 20)</a:t>
                      </a:r>
                      <a:endParaRPr lang="nb-NO" sz="140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418" marR="28418" marT="6090" marB="0"/>
                </a:tc>
                <a:extLst>
                  <a:ext uri="{0D108BD9-81ED-4DB2-BD59-A6C34878D82A}">
                    <a16:rowId xmlns:a16="http://schemas.microsoft.com/office/drawing/2014/main" val="3393128830"/>
                  </a:ext>
                </a:extLst>
              </a:tr>
              <a:tr h="172666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b="0" i="0" u="none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Leverandørkonferanse</a:t>
                      </a:r>
                      <a:endParaRPr lang="nb-NO" sz="140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418" marR="28418" marT="6090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b="0" i="0" u="none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04.06.26 kl. 12.00 (uke 21)</a:t>
                      </a:r>
                      <a:endParaRPr lang="nb-NO" sz="140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418" marR="28418" marT="6090" marB="0"/>
                </a:tc>
                <a:extLst>
                  <a:ext uri="{0D108BD9-81ED-4DB2-BD59-A6C34878D82A}">
                    <a16:rowId xmlns:a16="http://schemas.microsoft.com/office/drawing/2014/main" val="836329394"/>
                  </a:ext>
                </a:extLst>
              </a:tr>
              <a:tr h="172666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b="0" i="0" u="none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Frist for å stille spørsmål til konkurransens trinn 1</a:t>
                      </a:r>
                      <a:endParaRPr lang="nb-NO" sz="140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418" marR="28418" marT="6090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b="0" i="0" u="none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15.06.26 (uke 24)</a:t>
                      </a:r>
                      <a:endParaRPr lang="nb-NO" sz="140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418" marR="28418" marT="6090" marB="0"/>
                </a:tc>
                <a:extLst>
                  <a:ext uri="{0D108BD9-81ED-4DB2-BD59-A6C34878D82A}">
                    <a16:rowId xmlns:a16="http://schemas.microsoft.com/office/drawing/2014/main" val="1859982708"/>
                  </a:ext>
                </a:extLst>
              </a:tr>
              <a:tr h="410180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b="0" i="0" u="none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Frist for å levere forespørsel om å bli kvalifisert</a:t>
                      </a:r>
                      <a:endParaRPr lang="nb-NO" sz="140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b="0" i="0" u="none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Denne fristen er obligatorisk</a:t>
                      </a:r>
                      <a:endParaRPr lang="nb-NO" sz="140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418" marR="28418" marT="6090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b="0" i="0" u="none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19.06.26 kl. 12:00 (uke 25)</a:t>
                      </a:r>
                      <a:endParaRPr lang="nb-NO" sz="140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418" marR="28418" marT="6090" marB="0"/>
                </a:tc>
                <a:extLst>
                  <a:ext uri="{0D108BD9-81ED-4DB2-BD59-A6C34878D82A}">
                    <a16:rowId xmlns:a16="http://schemas.microsoft.com/office/drawing/2014/main" val="2945331772"/>
                  </a:ext>
                </a:extLst>
              </a:tr>
              <a:tr h="172666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b="0" i="0" u="none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Meddelelse om resultat av kvalifiseringen</a:t>
                      </a:r>
                      <a:endParaRPr lang="nb-NO" sz="140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418" marR="28418" marT="6090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b="0" i="0" u="none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01.07.26 (uke 27) </a:t>
                      </a:r>
                      <a:endParaRPr lang="nb-NO" sz="140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418" marR="28418" marT="6090" marB="0"/>
                </a:tc>
                <a:extLst>
                  <a:ext uri="{0D108BD9-81ED-4DB2-BD59-A6C34878D82A}">
                    <a16:rowId xmlns:a16="http://schemas.microsoft.com/office/drawing/2014/main" val="1099724312"/>
                  </a:ext>
                </a:extLst>
              </a:tr>
              <a:tr h="172666">
                <a:tc gridSpan="2"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b="1" i="0" u="none" strike="noStrike" kern="1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Trinn 2</a:t>
                      </a:r>
                      <a:endParaRPr lang="nb-NO" sz="1400" b="1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8460" marR="58460" marT="29230" marB="2923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3362246"/>
                  </a:ext>
                </a:extLst>
              </a:tr>
              <a:tr h="172666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b="0" i="0" u="none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Utsendelse av invitasjon til å levere tilbud og oppdatert konkurransegrunnlag</a:t>
                      </a:r>
                      <a:endParaRPr lang="nb-NO" sz="140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418" marR="28418" marT="6090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b="0" i="0" u="none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01.07.26 (uke 27)</a:t>
                      </a:r>
                      <a:endParaRPr lang="nb-NO" sz="140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418" marR="28418" marT="6090" marB="0"/>
                </a:tc>
                <a:extLst>
                  <a:ext uri="{0D108BD9-81ED-4DB2-BD59-A6C34878D82A}">
                    <a16:rowId xmlns:a16="http://schemas.microsoft.com/office/drawing/2014/main" val="3828589655"/>
                  </a:ext>
                </a:extLst>
              </a:tr>
              <a:tr h="172666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b="0" i="0" u="none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Frist for å stille spørsmål til konkurransens trinn 2</a:t>
                      </a:r>
                      <a:endParaRPr lang="nb-NO" sz="140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418" marR="28418" marT="6090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b="0" i="0" u="none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18.09.26 (uke 38)</a:t>
                      </a:r>
                      <a:endParaRPr lang="nb-NO" sz="140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418" marR="28418" marT="6090" marB="0"/>
                </a:tc>
                <a:extLst>
                  <a:ext uri="{0D108BD9-81ED-4DB2-BD59-A6C34878D82A}">
                    <a16:rowId xmlns:a16="http://schemas.microsoft.com/office/drawing/2014/main" val="2997494335"/>
                  </a:ext>
                </a:extLst>
              </a:tr>
              <a:tr h="410180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b="0" i="0" u="none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Tilbudsfrist</a:t>
                      </a:r>
                      <a:endParaRPr lang="nb-NO" sz="140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b="0" i="0" u="none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Denne fristen er obligatorisk</a:t>
                      </a:r>
                      <a:endParaRPr lang="nb-NO" sz="140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418" marR="28418" marT="6090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b="0" i="0" u="none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01.10.26 kl. 12:00 (uke 40)</a:t>
                      </a:r>
                      <a:endParaRPr lang="nb-NO" sz="140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418" marR="28418" marT="6090" marB="0"/>
                </a:tc>
                <a:extLst>
                  <a:ext uri="{0D108BD9-81ED-4DB2-BD59-A6C34878D82A}">
                    <a16:rowId xmlns:a16="http://schemas.microsoft.com/office/drawing/2014/main" val="847996804"/>
                  </a:ext>
                </a:extLst>
              </a:tr>
              <a:tr h="172666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b="0" i="0" u="none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Tilbudspresentasjoner</a:t>
                      </a:r>
                      <a:endParaRPr lang="nb-NO" sz="140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418" marR="28418" marT="6090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b="0" i="0" u="none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Uke 45</a:t>
                      </a:r>
                      <a:endParaRPr lang="nb-NO" sz="140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418" marR="28418" marT="6090" marB="0"/>
                </a:tc>
                <a:extLst>
                  <a:ext uri="{0D108BD9-81ED-4DB2-BD59-A6C34878D82A}">
                    <a16:rowId xmlns:a16="http://schemas.microsoft.com/office/drawing/2014/main" val="2870250274"/>
                  </a:ext>
                </a:extLst>
              </a:tr>
              <a:tr h="172666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b="0" i="0" u="none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Evaluering (tidsplan for forhandlingene vil bli annonsert senere)</a:t>
                      </a:r>
                      <a:endParaRPr lang="nb-NO" sz="140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418" marR="28418" marT="6090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b="0" i="0" u="none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Uke 46-6 (ferieavvikling i uke 51-52)</a:t>
                      </a:r>
                      <a:endParaRPr lang="nb-NO" sz="140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418" marR="28418" marT="6090" marB="0"/>
                </a:tc>
                <a:extLst>
                  <a:ext uri="{0D108BD9-81ED-4DB2-BD59-A6C34878D82A}">
                    <a16:rowId xmlns:a16="http://schemas.microsoft.com/office/drawing/2014/main" val="3177397618"/>
                  </a:ext>
                </a:extLst>
              </a:tr>
              <a:tr h="172666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b="0" i="0" u="none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Forhandlinger</a:t>
                      </a:r>
                      <a:endParaRPr lang="nb-NO" sz="140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418" marR="28418" marT="6090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b="0" i="0" u="none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Uke 7-15 (ferieavvikling i uke 12)</a:t>
                      </a:r>
                      <a:endParaRPr lang="nb-NO" sz="140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418" marR="28418" marT="6090" marB="0"/>
                </a:tc>
                <a:extLst>
                  <a:ext uri="{0D108BD9-81ED-4DB2-BD59-A6C34878D82A}">
                    <a16:rowId xmlns:a16="http://schemas.microsoft.com/office/drawing/2014/main" val="3559903871"/>
                  </a:ext>
                </a:extLst>
              </a:tr>
              <a:tr h="172666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b="0" i="0" u="none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Frist innlevering av endelig tilbud </a:t>
                      </a:r>
                      <a:endParaRPr lang="nb-NO" sz="140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418" marR="28418" marT="6090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b="0" i="0" u="none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Uke 16-18</a:t>
                      </a:r>
                      <a:endParaRPr lang="nb-NO" sz="140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418" marR="28418" marT="6090" marB="0"/>
                </a:tc>
                <a:extLst>
                  <a:ext uri="{0D108BD9-81ED-4DB2-BD59-A6C34878D82A}">
                    <a16:rowId xmlns:a16="http://schemas.microsoft.com/office/drawing/2014/main" val="3095764529"/>
                  </a:ext>
                </a:extLst>
              </a:tr>
              <a:tr h="172666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b="0" i="0" u="none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Meddelelse om resultatet av konkurransen</a:t>
                      </a:r>
                      <a:endParaRPr lang="nb-NO" sz="140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418" marR="28418" marT="6090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b="0" i="0" u="none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Uke 20-21</a:t>
                      </a:r>
                      <a:endParaRPr lang="nb-NO" sz="140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418" marR="28418" marT="6090" marB="0"/>
                </a:tc>
                <a:extLst>
                  <a:ext uri="{0D108BD9-81ED-4DB2-BD59-A6C34878D82A}">
                    <a16:rowId xmlns:a16="http://schemas.microsoft.com/office/drawing/2014/main" val="2508638246"/>
                  </a:ext>
                </a:extLst>
              </a:tr>
              <a:tr h="172666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b="0" i="0" u="none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Klagefrist</a:t>
                      </a:r>
                      <a:endParaRPr lang="nb-NO" sz="140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418" marR="28418" marT="6090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b="0" i="0" u="none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 dager </a:t>
                      </a:r>
                      <a:endParaRPr lang="nb-NO" sz="140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418" marR="28418" marT="6090" marB="0"/>
                </a:tc>
                <a:extLst>
                  <a:ext uri="{0D108BD9-81ED-4DB2-BD59-A6C34878D82A}">
                    <a16:rowId xmlns:a16="http://schemas.microsoft.com/office/drawing/2014/main" val="3353458639"/>
                  </a:ext>
                </a:extLst>
              </a:tr>
              <a:tr h="172666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b="0" i="0" u="none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Kontraktsinngåelse</a:t>
                      </a:r>
                      <a:endParaRPr lang="nb-NO" sz="140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418" marR="28418" marT="6090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b="0" i="0" u="none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Etter utløp av karensperioden </a:t>
                      </a:r>
                      <a:endParaRPr lang="nb-NO" sz="140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418" marR="28418" marT="6090" marB="0"/>
                </a:tc>
                <a:extLst>
                  <a:ext uri="{0D108BD9-81ED-4DB2-BD59-A6C34878D82A}">
                    <a16:rowId xmlns:a16="http://schemas.microsoft.com/office/drawing/2014/main" val="1962485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b="0" i="0" u="none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Vedståelsesfrist</a:t>
                      </a:r>
                      <a:endParaRPr lang="nb-NO" sz="140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418" marR="28418" marT="6090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b-NO" sz="1400" b="0" i="0" u="none" strike="noStrike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31.10.27</a:t>
                      </a:r>
                      <a:endParaRPr lang="nb-NO" sz="1400" b="0" i="0" u="none" strike="noStrike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418" marR="28418" marT="6090" marB="0"/>
                </a:tc>
                <a:extLst>
                  <a:ext uri="{0D108BD9-81ED-4DB2-BD59-A6C34878D82A}">
                    <a16:rowId xmlns:a16="http://schemas.microsoft.com/office/drawing/2014/main" val="3803522925"/>
                  </a:ext>
                </a:extLst>
              </a:tr>
            </a:tbl>
          </a:graphicData>
        </a:graphic>
      </p:graphicFrame>
      <p:sp>
        <p:nvSpPr>
          <p:cNvPr id="2" name="Rektangel 1">
            <a:extLst>
              <a:ext uri="{FF2B5EF4-FFF2-40B4-BE49-F238E27FC236}">
                <a16:creationId xmlns:a16="http://schemas.microsoft.com/office/drawing/2014/main" id="{334D68EC-FD63-CF72-F95A-3A59B0C2C268}"/>
              </a:ext>
            </a:extLst>
          </p:cNvPr>
          <p:cNvSpPr/>
          <p:nvPr/>
        </p:nvSpPr>
        <p:spPr>
          <a:xfrm>
            <a:off x="0" y="6502604"/>
            <a:ext cx="957263" cy="355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8970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402;p102">
            <a:extLst>
              <a:ext uri="{FF2B5EF4-FFF2-40B4-BE49-F238E27FC236}">
                <a16:creationId xmlns:a16="http://schemas.microsoft.com/office/drawing/2014/main" id="{F1F99C73-08D5-53EC-1683-8EECFBFDC2E8}"/>
              </a:ext>
            </a:extLst>
          </p:cNvPr>
          <p:cNvGrpSpPr/>
          <p:nvPr/>
        </p:nvGrpSpPr>
        <p:grpSpPr>
          <a:xfrm>
            <a:off x="3339353" y="1217912"/>
            <a:ext cx="5513294" cy="5284692"/>
            <a:chOff x="0" y="0"/>
            <a:chExt cx="4598988" cy="4322763"/>
          </a:xfrm>
        </p:grpSpPr>
        <p:grpSp>
          <p:nvGrpSpPr>
            <p:cNvPr id="3" name="Google Shape;3403;p102">
              <a:extLst>
                <a:ext uri="{FF2B5EF4-FFF2-40B4-BE49-F238E27FC236}">
                  <a16:creationId xmlns:a16="http://schemas.microsoft.com/office/drawing/2014/main" id="{6432F8CF-EF07-1377-43B5-380A59AD250C}"/>
                </a:ext>
              </a:extLst>
            </p:cNvPr>
            <p:cNvGrpSpPr/>
            <p:nvPr/>
          </p:nvGrpSpPr>
          <p:grpSpPr>
            <a:xfrm>
              <a:off x="0" y="0"/>
              <a:ext cx="4598988" cy="4322763"/>
              <a:chOff x="0" y="0"/>
              <a:chExt cx="4598988" cy="4322763"/>
            </a:xfrm>
          </p:grpSpPr>
          <p:grpSp>
            <p:nvGrpSpPr>
              <p:cNvPr id="7" name="Google Shape;3404;p102">
                <a:extLst>
                  <a:ext uri="{FF2B5EF4-FFF2-40B4-BE49-F238E27FC236}">
                    <a16:creationId xmlns:a16="http://schemas.microsoft.com/office/drawing/2014/main" id="{39F3279D-131F-AF11-A679-2D81AE9A2A8C}"/>
                  </a:ext>
                </a:extLst>
              </p:cNvPr>
              <p:cNvGrpSpPr/>
              <p:nvPr/>
            </p:nvGrpSpPr>
            <p:grpSpPr>
              <a:xfrm>
                <a:off x="0" y="0"/>
                <a:ext cx="4598988" cy="4322763"/>
                <a:chOff x="0" y="0"/>
                <a:chExt cx="4598988" cy="4322763"/>
              </a:xfrm>
            </p:grpSpPr>
            <p:sp>
              <p:nvSpPr>
                <p:cNvPr id="15" name="Google Shape;3405;p102">
                  <a:extLst>
                    <a:ext uri="{FF2B5EF4-FFF2-40B4-BE49-F238E27FC236}">
                      <a16:creationId xmlns:a16="http://schemas.microsoft.com/office/drawing/2014/main" id="{FA4F1D4B-4188-24A9-0141-9E2EAE94AF1D}"/>
                    </a:ext>
                  </a:extLst>
                </p:cNvPr>
                <p:cNvSpPr/>
                <p:nvPr/>
              </p:nvSpPr>
              <p:spPr>
                <a:xfrm>
                  <a:off x="1552825" y="534051"/>
                  <a:ext cx="1476000" cy="1476000"/>
                </a:xfrm>
                <a:prstGeom prst="ellipse">
                  <a:avLst/>
                </a:prstGeom>
                <a:noFill/>
                <a:ln w="9525" cap="flat" cmpd="sng">
                  <a:solidFill>
                    <a:srgbClr val="D5D1C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endParaRPr lang="nb-NO" sz="100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6" name="Google Shape;3406;p102">
                  <a:extLst>
                    <a:ext uri="{FF2B5EF4-FFF2-40B4-BE49-F238E27FC236}">
                      <a16:creationId xmlns:a16="http://schemas.microsoft.com/office/drawing/2014/main" id="{014CD6C3-A323-8CBB-9A1B-E7C807EAD94F}"/>
                    </a:ext>
                  </a:extLst>
                </p:cNvPr>
                <p:cNvSpPr/>
                <p:nvPr/>
              </p:nvSpPr>
              <p:spPr>
                <a:xfrm>
                  <a:off x="2579536" y="2298071"/>
                  <a:ext cx="1476000" cy="1476000"/>
                </a:xfrm>
                <a:prstGeom prst="ellipse">
                  <a:avLst/>
                </a:prstGeom>
                <a:noFill/>
                <a:ln w="9525" cap="flat" cmpd="sng">
                  <a:solidFill>
                    <a:srgbClr val="D5D1C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endParaRPr lang="nb-NO" sz="100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7" name="Google Shape;3407;p102">
                  <a:extLst>
                    <a:ext uri="{FF2B5EF4-FFF2-40B4-BE49-F238E27FC236}">
                      <a16:creationId xmlns:a16="http://schemas.microsoft.com/office/drawing/2014/main" id="{0DB442BD-C699-5D2A-A408-416929EE3CFC}"/>
                    </a:ext>
                  </a:extLst>
                </p:cNvPr>
                <p:cNvSpPr/>
                <p:nvPr/>
              </p:nvSpPr>
              <p:spPr>
                <a:xfrm>
                  <a:off x="536196" y="2298071"/>
                  <a:ext cx="1476000" cy="1476000"/>
                </a:xfrm>
                <a:prstGeom prst="ellipse">
                  <a:avLst/>
                </a:prstGeom>
                <a:noFill/>
                <a:ln w="9525" cap="flat" cmpd="sng">
                  <a:solidFill>
                    <a:srgbClr val="D5D1C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endParaRPr lang="nb-NO" sz="100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8" name="Google Shape;3408;p102">
                  <a:extLst>
                    <a:ext uri="{FF2B5EF4-FFF2-40B4-BE49-F238E27FC236}">
                      <a16:creationId xmlns:a16="http://schemas.microsoft.com/office/drawing/2014/main" id="{F9F4787A-2483-28E0-B44E-0B11DFAB8203}"/>
                    </a:ext>
                  </a:extLst>
                </p:cNvPr>
                <p:cNvSpPr/>
                <p:nvPr/>
              </p:nvSpPr>
              <p:spPr>
                <a:xfrm>
                  <a:off x="0" y="1738313"/>
                  <a:ext cx="2300287" cy="258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9" h="1628" extrusionOk="0">
                      <a:moveTo>
                        <a:pt x="1269" y="828"/>
                      </a:moveTo>
                      <a:lnTo>
                        <a:pt x="1269" y="828"/>
                      </a:lnTo>
                      <a:lnTo>
                        <a:pt x="1269" y="828"/>
                      </a:lnTo>
                      <a:lnTo>
                        <a:pt x="1268" y="851"/>
                      </a:lnTo>
                      <a:lnTo>
                        <a:pt x="1266" y="874"/>
                      </a:lnTo>
                      <a:lnTo>
                        <a:pt x="1262" y="896"/>
                      </a:lnTo>
                      <a:lnTo>
                        <a:pt x="1257" y="917"/>
                      </a:lnTo>
                      <a:lnTo>
                        <a:pt x="1252" y="939"/>
                      </a:lnTo>
                      <a:lnTo>
                        <a:pt x="1245" y="960"/>
                      </a:lnTo>
                      <a:lnTo>
                        <a:pt x="1238" y="981"/>
                      </a:lnTo>
                      <a:lnTo>
                        <a:pt x="1229" y="1001"/>
                      </a:lnTo>
                      <a:lnTo>
                        <a:pt x="1220" y="1020"/>
                      </a:lnTo>
                      <a:lnTo>
                        <a:pt x="1210" y="1039"/>
                      </a:lnTo>
                      <a:lnTo>
                        <a:pt x="1198" y="1058"/>
                      </a:lnTo>
                      <a:lnTo>
                        <a:pt x="1187" y="1076"/>
                      </a:lnTo>
                      <a:lnTo>
                        <a:pt x="1174" y="1093"/>
                      </a:lnTo>
                      <a:lnTo>
                        <a:pt x="1160" y="1109"/>
                      </a:lnTo>
                      <a:lnTo>
                        <a:pt x="1146" y="1126"/>
                      </a:lnTo>
                      <a:lnTo>
                        <a:pt x="1131" y="1141"/>
                      </a:lnTo>
                      <a:lnTo>
                        <a:pt x="1116" y="1155"/>
                      </a:lnTo>
                      <a:lnTo>
                        <a:pt x="1099" y="1169"/>
                      </a:lnTo>
                      <a:lnTo>
                        <a:pt x="1081" y="1183"/>
                      </a:lnTo>
                      <a:lnTo>
                        <a:pt x="1064" y="1194"/>
                      </a:lnTo>
                      <a:lnTo>
                        <a:pt x="1046" y="1206"/>
                      </a:lnTo>
                      <a:lnTo>
                        <a:pt x="1027" y="1217"/>
                      </a:lnTo>
                      <a:lnTo>
                        <a:pt x="1008" y="1226"/>
                      </a:lnTo>
                      <a:lnTo>
                        <a:pt x="988" y="1235"/>
                      </a:lnTo>
                      <a:lnTo>
                        <a:pt x="967" y="1242"/>
                      </a:lnTo>
                      <a:lnTo>
                        <a:pt x="947" y="1250"/>
                      </a:lnTo>
                      <a:lnTo>
                        <a:pt x="925" y="1255"/>
                      </a:lnTo>
                      <a:lnTo>
                        <a:pt x="904" y="1260"/>
                      </a:lnTo>
                      <a:lnTo>
                        <a:pt x="882" y="1264"/>
                      </a:lnTo>
                      <a:lnTo>
                        <a:pt x="859" y="1268"/>
                      </a:lnTo>
                      <a:lnTo>
                        <a:pt x="836" y="1269"/>
                      </a:lnTo>
                      <a:lnTo>
                        <a:pt x="814" y="1269"/>
                      </a:lnTo>
                      <a:lnTo>
                        <a:pt x="814" y="1269"/>
                      </a:lnTo>
                      <a:lnTo>
                        <a:pt x="791" y="1269"/>
                      </a:lnTo>
                      <a:lnTo>
                        <a:pt x="768" y="1267"/>
                      </a:lnTo>
                      <a:lnTo>
                        <a:pt x="745" y="1264"/>
                      </a:lnTo>
                      <a:lnTo>
                        <a:pt x="722" y="1260"/>
                      </a:lnTo>
                      <a:lnTo>
                        <a:pt x="701" y="1255"/>
                      </a:lnTo>
                      <a:lnTo>
                        <a:pt x="679" y="1249"/>
                      </a:lnTo>
                      <a:lnTo>
                        <a:pt x="657" y="1242"/>
                      </a:lnTo>
                      <a:lnTo>
                        <a:pt x="637" y="1234"/>
                      </a:lnTo>
                      <a:lnTo>
                        <a:pt x="617" y="1225"/>
                      </a:lnTo>
                      <a:lnTo>
                        <a:pt x="596" y="1214"/>
                      </a:lnTo>
                      <a:lnTo>
                        <a:pt x="577" y="1203"/>
                      </a:lnTo>
                      <a:lnTo>
                        <a:pt x="560" y="1192"/>
                      </a:lnTo>
                      <a:lnTo>
                        <a:pt x="542" y="1179"/>
                      </a:lnTo>
                      <a:lnTo>
                        <a:pt x="524" y="1165"/>
                      </a:lnTo>
                      <a:lnTo>
                        <a:pt x="508" y="1151"/>
                      </a:lnTo>
                      <a:lnTo>
                        <a:pt x="492" y="1136"/>
                      </a:lnTo>
                      <a:lnTo>
                        <a:pt x="477" y="1121"/>
                      </a:lnTo>
                      <a:lnTo>
                        <a:pt x="463" y="1104"/>
                      </a:lnTo>
                      <a:lnTo>
                        <a:pt x="449" y="1086"/>
                      </a:lnTo>
                      <a:lnTo>
                        <a:pt x="436" y="1068"/>
                      </a:lnTo>
                      <a:lnTo>
                        <a:pt x="425" y="1051"/>
                      </a:lnTo>
                      <a:lnTo>
                        <a:pt x="414" y="1032"/>
                      </a:lnTo>
                      <a:lnTo>
                        <a:pt x="403" y="1011"/>
                      </a:lnTo>
                      <a:lnTo>
                        <a:pt x="394" y="991"/>
                      </a:lnTo>
                      <a:lnTo>
                        <a:pt x="387" y="971"/>
                      </a:lnTo>
                      <a:lnTo>
                        <a:pt x="379" y="949"/>
                      </a:lnTo>
                      <a:lnTo>
                        <a:pt x="373" y="927"/>
                      </a:lnTo>
                      <a:lnTo>
                        <a:pt x="368" y="906"/>
                      </a:lnTo>
                      <a:lnTo>
                        <a:pt x="364" y="883"/>
                      </a:lnTo>
                      <a:lnTo>
                        <a:pt x="361" y="860"/>
                      </a:lnTo>
                      <a:lnTo>
                        <a:pt x="359" y="837"/>
                      </a:lnTo>
                      <a:lnTo>
                        <a:pt x="359" y="814"/>
                      </a:lnTo>
                      <a:lnTo>
                        <a:pt x="359" y="814"/>
                      </a:lnTo>
                      <a:lnTo>
                        <a:pt x="359" y="790"/>
                      </a:lnTo>
                      <a:lnTo>
                        <a:pt x="361" y="767"/>
                      </a:lnTo>
                      <a:lnTo>
                        <a:pt x="364" y="745"/>
                      </a:lnTo>
                      <a:lnTo>
                        <a:pt x="368" y="723"/>
                      </a:lnTo>
                      <a:lnTo>
                        <a:pt x="373" y="700"/>
                      </a:lnTo>
                      <a:lnTo>
                        <a:pt x="379" y="679"/>
                      </a:lnTo>
                      <a:lnTo>
                        <a:pt x="387" y="658"/>
                      </a:lnTo>
                      <a:lnTo>
                        <a:pt x="394" y="637"/>
                      </a:lnTo>
                      <a:lnTo>
                        <a:pt x="403" y="616"/>
                      </a:lnTo>
                      <a:lnTo>
                        <a:pt x="414" y="597"/>
                      </a:lnTo>
                      <a:lnTo>
                        <a:pt x="425" y="578"/>
                      </a:lnTo>
                      <a:lnTo>
                        <a:pt x="436" y="559"/>
                      </a:lnTo>
                      <a:lnTo>
                        <a:pt x="449" y="541"/>
                      </a:lnTo>
                      <a:lnTo>
                        <a:pt x="463" y="525"/>
                      </a:lnTo>
                      <a:lnTo>
                        <a:pt x="477" y="508"/>
                      </a:lnTo>
                      <a:lnTo>
                        <a:pt x="492" y="492"/>
                      </a:lnTo>
                      <a:lnTo>
                        <a:pt x="508" y="477"/>
                      </a:lnTo>
                      <a:lnTo>
                        <a:pt x="524" y="463"/>
                      </a:lnTo>
                      <a:lnTo>
                        <a:pt x="542" y="450"/>
                      </a:lnTo>
                      <a:lnTo>
                        <a:pt x="560" y="437"/>
                      </a:lnTo>
                      <a:lnTo>
                        <a:pt x="577" y="425"/>
                      </a:lnTo>
                      <a:lnTo>
                        <a:pt x="596" y="414"/>
                      </a:lnTo>
                      <a:lnTo>
                        <a:pt x="617" y="404"/>
                      </a:lnTo>
                      <a:lnTo>
                        <a:pt x="637" y="394"/>
                      </a:lnTo>
                      <a:lnTo>
                        <a:pt x="657" y="387"/>
                      </a:lnTo>
                      <a:lnTo>
                        <a:pt x="679" y="379"/>
                      </a:lnTo>
                      <a:lnTo>
                        <a:pt x="701" y="374"/>
                      </a:lnTo>
                      <a:lnTo>
                        <a:pt x="722" y="369"/>
                      </a:lnTo>
                      <a:lnTo>
                        <a:pt x="745" y="364"/>
                      </a:lnTo>
                      <a:lnTo>
                        <a:pt x="768" y="361"/>
                      </a:lnTo>
                      <a:lnTo>
                        <a:pt x="791" y="360"/>
                      </a:lnTo>
                      <a:lnTo>
                        <a:pt x="814" y="359"/>
                      </a:lnTo>
                      <a:lnTo>
                        <a:pt x="814" y="359"/>
                      </a:lnTo>
                      <a:lnTo>
                        <a:pt x="840" y="360"/>
                      </a:lnTo>
                      <a:lnTo>
                        <a:pt x="866" y="362"/>
                      </a:lnTo>
                      <a:lnTo>
                        <a:pt x="890" y="365"/>
                      </a:lnTo>
                      <a:lnTo>
                        <a:pt x="915" y="370"/>
                      </a:lnTo>
                      <a:lnTo>
                        <a:pt x="938" y="376"/>
                      </a:lnTo>
                      <a:lnTo>
                        <a:pt x="962" y="384"/>
                      </a:lnTo>
                      <a:lnTo>
                        <a:pt x="985" y="393"/>
                      </a:lnTo>
                      <a:lnTo>
                        <a:pt x="1008" y="402"/>
                      </a:lnTo>
                      <a:lnTo>
                        <a:pt x="1008" y="402"/>
                      </a:lnTo>
                      <a:lnTo>
                        <a:pt x="1015" y="406"/>
                      </a:lnTo>
                      <a:lnTo>
                        <a:pt x="1200" y="98"/>
                      </a:lnTo>
                      <a:lnTo>
                        <a:pt x="1200" y="98"/>
                      </a:lnTo>
                      <a:lnTo>
                        <a:pt x="1188" y="91"/>
                      </a:lnTo>
                      <a:lnTo>
                        <a:pt x="1188" y="91"/>
                      </a:lnTo>
                      <a:lnTo>
                        <a:pt x="1145" y="70"/>
                      </a:lnTo>
                      <a:lnTo>
                        <a:pt x="1101" y="53"/>
                      </a:lnTo>
                      <a:lnTo>
                        <a:pt x="1056" y="37"/>
                      </a:lnTo>
                      <a:lnTo>
                        <a:pt x="1009" y="25"/>
                      </a:lnTo>
                      <a:lnTo>
                        <a:pt x="962" y="13"/>
                      </a:lnTo>
                      <a:lnTo>
                        <a:pt x="914" y="7"/>
                      </a:lnTo>
                      <a:lnTo>
                        <a:pt x="864" y="2"/>
                      </a:lnTo>
                      <a:lnTo>
                        <a:pt x="839" y="0"/>
                      </a:lnTo>
                      <a:lnTo>
                        <a:pt x="814" y="0"/>
                      </a:lnTo>
                      <a:lnTo>
                        <a:pt x="814" y="0"/>
                      </a:lnTo>
                      <a:lnTo>
                        <a:pt x="782" y="0"/>
                      </a:lnTo>
                      <a:lnTo>
                        <a:pt x="750" y="3"/>
                      </a:lnTo>
                      <a:lnTo>
                        <a:pt x="720" y="6"/>
                      </a:lnTo>
                      <a:lnTo>
                        <a:pt x="689" y="9"/>
                      </a:lnTo>
                      <a:lnTo>
                        <a:pt x="689" y="9"/>
                      </a:lnTo>
                      <a:lnTo>
                        <a:pt x="652" y="17"/>
                      </a:lnTo>
                      <a:lnTo>
                        <a:pt x="617" y="25"/>
                      </a:lnTo>
                      <a:lnTo>
                        <a:pt x="581" y="33"/>
                      </a:lnTo>
                      <a:lnTo>
                        <a:pt x="547" y="45"/>
                      </a:lnTo>
                      <a:lnTo>
                        <a:pt x="514" y="58"/>
                      </a:lnTo>
                      <a:lnTo>
                        <a:pt x="480" y="72"/>
                      </a:lnTo>
                      <a:lnTo>
                        <a:pt x="448" y="87"/>
                      </a:lnTo>
                      <a:lnTo>
                        <a:pt x="416" y="103"/>
                      </a:lnTo>
                      <a:lnTo>
                        <a:pt x="386" y="122"/>
                      </a:lnTo>
                      <a:lnTo>
                        <a:pt x="356" y="141"/>
                      </a:lnTo>
                      <a:lnTo>
                        <a:pt x="327" y="162"/>
                      </a:lnTo>
                      <a:lnTo>
                        <a:pt x="299" y="183"/>
                      </a:lnTo>
                      <a:lnTo>
                        <a:pt x="273" y="206"/>
                      </a:lnTo>
                      <a:lnTo>
                        <a:pt x="246" y="230"/>
                      </a:lnTo>
                      <a:lnTo>
                        <a:pt x="222" y="256"/>
                      </a:lnTo>
                      <a:lnTo>
                        <a:pt x="198" y="282"/>
                      </a:lnTo>
                      <a:lnTo>
                        <a:pt x="176" y="309"/>
                      </a:lnTo>
                      <a:lnTo>
                        <a:pt x="154" y="337"/>
                      </a:lnTo>
                      <a:lnTo>
                        <a:pt x="134" y="366"/>
                      </a:lnTo>
                      <a:lnTo>
                        <a:pt x="115" y="397"/>
                      </a:lnTo>
                      <a:lnTo>
                        <a:pt x="97" y="427"/>
                      </a:lnTo>
                      <a:lnTo>
                        <a:pt x="81" y="459"/>
                      </a:lnTo>
                      <a:lnTo>
                        <a:pt x="66" y="492"/>
                      </a:lnTo>
                      <a:lnTo>
                        <a:pt x="53" y="525"/>
                      </a:lnTo>
                      <a:lnTo>
                        <a:pt x="40" y="559"/>
                      </a:lnTo>
                      <a:lnTo>
                        <a:pt x="30" y="593"/>
                      </a:lnTo>
                      <a:lnTo>
                        <a:pt x="21" y="629"/>
                      </a:lnTo>
                      <a:lnTo>
                        <a:pt x="14" y="666"/>
                      </a:lnTo>
                      <a:lnTo>
                        <a:pt x="7" y="701"/>
                      </a:lnTo>
                      <a:lnTo>
                        <a:pt x="3" y="738"/>
                      </a:lnTo>
                      <a:lnTo>
                        <a:pt x="1" y="776"/>
                      </a:lnTo>
                      <a:lnTo>
                        <a:pt x="0" y="814"/>
                      </a:lnTo>
                      <a:lnTo>
                        <a:pt x="0" y="814"/>
                      </a:lnTo>
                      <a:lnTo>
                        <a:pt x="1" y="856"/>
                      </a:lnTo>
                      <a:lnTo>
                        <a:pt x="5" y="897"/>
                      </a:lnTo>
                      <a:lnTo>
                        <a:pt x="10" y="938"/>
                      </a:lnTo>
                      <a:lnTo>
                        <a:pt x="16" y="978"/>
                      </a:lnTo>
                      <a:lnTo>
                        <a:pt x="25" y="1018"/>
                      </a:lnTo>
                      <a:lnTo>
                        <a:pt x="36" y="1056"/>
                      </a:lnTo>
                      <a:lnTo>
                        <a:pt x="49" y="1094"/>
                      </a:lnTo>
                      <a:lnTo>
                        <a:pt x="64" y="1131"/>
                      </a:lnTo>
                      <a:lnTo>
                        <a:pt x="81" y="1167"/>
                      </a:lnTo>
                      <a:lnTo>
                        <a:pt x="99" y="1202"/>
                      </a:lnTo>
                      <a:lnTo>
                        <a:pt x="118" y="1236"/>
                      </a:lnTo>
                      <a:lnTo>
                        <a:pt x="139" y="1269"/>
                      </a:lnTo>
                      <a:lnTo>
                        <a:pt x="162" y="1301"/>
                      </a:lnTo>
                      <a:lnTo>
                        <a:pt x="186" y="1333"/>
                      </a:lnTo>
                      <a:lnTo>
                        <a:pt x="212" y="1362"/>
                      </a:lnTo>
                      <a:lnTo>
                        <a:pt x="238" y="1390"/>
                      </a:lnTo>
                      <a:lnTo>
                        <a:pt x="266" y="1416"/>
                      </a:lnTo>
                      <a:lnTo>
                        <a:pt x="297" y="1442"/>
                      </a:lnTo>
                      <a:lnTo>
                        <a:pt x="327" y="1466"/>
                      </a:lnTo>
                      <a:lnTo>
                        <a:pt x="359" y="1489"/>
                      </a:lnTo>
                      <a:lnTo>
                        <a:pt x="392" y="1510"/>
                      </a:lnTo>
                      <a:lnTo>
                        <a:pt x="426" y="1529"/>
                      </a:lnTo>
                      <a:lnTo>
                        <a:pt x="461" y="1548"/>
                      </a:lnTo>
                      <a:lnTo>
                        <a:pt x="497" y="1564"/>
                      </a:lnTo>
                      <a:lnTo>
                        <a:pt x="534" y="1579"/>
                      </a:lnTo>
                      <a:lnTo>
                        <a:pt x="572" y="1592"/>
                      </a:lnTo>
                      <a:lnTo>
                        <a:pt x="610" y="1603"/>
                      </a:lnTo>
                      <a:lnTo>
                        <a:pt x="650" y="1612"/>
                      </a:lnTo>
                      <a:lnTo>
                        <a:pt x="690" y="1618"/>
                      </a:lnTo>
                      <a:lnTo>
                        <a:pt x="731" y="1623"/>
                      </a:lnTo>
                      <a:lnTo>
                        <a:pt x="772" y="1627"/>
                      </a:lnTo>
                      <a:lnTo>
                        <a:pt x="814" y="1628"/>
                      </a:lnTo>
                      <a:lnTo>
                        <a:pt x="814" y="1628"/>
                      </a:lnTo>
                      <a:lnTo>
                        <a:pt x="862" y="1627"/>
                      </a:lnTo>
                      <a:lnTo>
                        <a:pt x="909" y="1622"/>
                      </a:lnTo>
                      <a:lnTo>
                        <a:pt x="955" y="1616"/>
                      </a:lnTo>
                      <a:lnTo>
                        <a:pt x="1000" y="1607"/>
                      </a:lnTo>
                      <a:lnTo>
                        <a:pt x="1045" y="1595"/>
                      </a:lnTo>
                      <a:lnTo>
                        <a:pt x="1088" y="1580"/>
                      </a:lnTo>
                      <a:lnTo>
                        <a:pt x="1131" y="1564"/>
                      </a:lnTo>
                      <a:lnTo>
                        <a:pt x="1172" y="1546"/>
                      </a:lnTo>
                      <a:lnTo>
                        <a:pt x="1211" y="1524"/>
                      </a:lnTo>
                      <a:lnTo>
                        <a:pt x="1250" y="1501"/>
                      </a:lnTo>
                      <a:lnTo>
                        <a:pt x="1287" y="1476"/>
                      </a:lnTo>
                      <a:lnTo>
                        <a:pt x="1323" y="1449"/>
                      </a:lnTo>
                      <a:lnTo>
                        <a:pt x="1357" y="1421"/>
                      </a:lnTo>
                      <a:lnTo>
                        <a:pt x="1389" y="1390"/>
                      </a:lnTo>
                      <a:lnTo>
                        <a:pt x="1419" y="1358"/>
                      </a:lnTo>
                      <a:lnTo>
                        <a:pt x="1449" y="1324"/>
                      </a:lnTo>
                      <a:lnTo>
                        <a:pt x="1449" y="1324"/>
                      </a:lnTo>
                      <a:lnTo>
                        <a:pt x="1428" y="1298"/>
                      </a:lnTo>
                      <a:lnTo>
                        <a:pt x="1409" y="1272"/>
                      </a:lnTo>
                      <a:lnTo>
                        <a:pt x="1391" y="1244"/>
                      </a:lnTo>
                      <a:lnTo>
                        <a:pt x="1375" y="1216"/>
                      </a:lnTo>
                      <a:lnTo>
                        <a:pt x="1360" y="1187"/>
                      </a:lnTo>
                      <a:lnTo>
                        <a:pt x="1344" y="1157"/>
                      </a:lnTo>
                      <a:lnTo>
                        <a:pt x="1332" y="1127"/>
                      </a:lnTo>
                      <a:lnTo>
                        <a:pt x="1319" y="1095"/>
                      </a:lnTo>
                      <a:lnTo>
                        <a:pt x="1309" y="1063"/>
                      </a:lnTo>
                      <a:lnTo>
                        <a:pt x="1299" y="1032"/>
                      </a:lnTo>
                      <a:lnTo>
                        <a:pt x="1290" y="999"/>
                      </a:lnTo>
                      <a:lnTo>
                        <a:pt x="1283" y="966"/>
                      </a:lnTo>
                      <a:lnTo>
                        <a:pt x="1278" y="933"/>
                      </a:lnTo>
                      <a:lnTo>
                        <a:pt x="1273" y="898"/>
                      </a:lnTo>
                      <a:lnTo>
                        <a:pt x="1271" y="864"/>
                      </a:lnTo>
                      <a:lnTo>
                        <a:pt x="1269" y="828"/>
                      </a:lnTo>
                      <a:lnTo>
                        <a:pt x="1269" y="828"/>
                      </a:lnTo>
                      <a:close/>
                    </a:path>
                  </a:pathLst>
                </a:custGeom>
                <a:solidFill>
                  <a:schemeClr val="bg2">
                    <a:lumMod val="90000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endParaRPr lang="nb-NO" sz="100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9" name="Google Shape;3409;p102">
                  <a:extLst>
                    <a:ext uri="{FF2B5EF4-FFF2-40B4-BE49-F238E27FC236}">
                      <a16:creationId xmlns:a16="http://schemas.microsoft.com/office/drawing/2014/main" id="{3DF9726F-4C15-D63D-33B8-1FE8874E3C2A}"/>
                    </a:ext>
                  </a:extLst>
                </p:cNvPr>
                <p:cNvSpPr/>
                <p:nvPr/>
              </p:nvSpPr>
              <p:spPr>
                <a:xfrm>
                  <a:off x="2014538" y="1752600"/>
                  <a:ext cx="2584450" cy="2570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8" h="1619" extrusionOk="0">
                      <a:moveTo>
                        <a:pt x="180" y="1315"/>
                      </a:moveTo>
                      <a:lnTo>
                        <a:pt x="180" y="1315"/>
                      </a:lnTo>
                      <a:lnTo>
                        <a:pt x="209" y="1349"/>
                      </a:lnTo>
                      <a:lnTo>
                        <a:pt x="239" y="1381"/>
                      </a:lnTo>
                      <a:lnTo>
                        <a:pt x="271" y="1412"/>
                      </a:lnTo>
                      <a:lnTo>
                        <a:pt x="305" y="1440"/>
                      </a:lnTo>
                      <a:lnTo>
                        <a:pt x="341" y="1467"/>
                      </a:lnTo>
                      <a:lnTo>
                        <a:pt x="379" y="1492"/>
                      </a:lnTo>
                      <a:lnTo>
                        <a:pt x="417" y="1515"/>
                      </a:lnTo>
                      <a:lnTo>
                        <a:pt x="456" y="1537"/>
                      </a:lnTo>
                      <a:lnTo>
                        <a:pt x="498" y="1555"/>
                      </a:lnTo>
                      <a:lnTo>
                        <a:pt x="540" y="1571"/>
                      </a:lnTo>
                      <a:lnTo>
                        <a:pt x="583" y="1586"/>
                      </a:lnTo>
                      <a:lnTo>
                        <a:pt x="628" y="1598"/>
                      </a:lnTo>
                      <a:lnTo>
                        <a:pt x="673" y="1607"/>
                      </a:lnTo>
                      <a:lnTo>
                        <a:pt x="719" y="1613"/>
                      </a:lnTo>
                      <a:lnTo>
                        <a:pt x="766" y="1618"/>
                      </a:lnTo>
                      <a:lnTo>
                        <a:pt x="814" y="1619"/>
                      </a:lnTo>
                      <a:lnTo>
                        <a:pt x="814" y="1619"/>
                      </a:lnTo>
                      <a:lnTo>
                        <a:pt x="856" y="1618"/>
                      </a:lnTo>
                      <a:lnTo>
                        <a:pt x="897" y="1614"/>
                      </a:lnTo>
                      <a:lnTo>
                        <a:pt x="938" y="1609"/>
                      </a:lnTo>
                      <a:lnTo>
                        <a:pt x="978" y="1603"/>
                      </a:lnTo>
                      <a:lnTo>
                        <a:pt x="1018" y="1594"/>
                      </a:lnTo>
                      <a:lnTo>
                        <a:pt x="1056" y="1583"/>
                      </a:lnTo>
                      <a:lnTo>
                        <a:pt x="1094" y="1570"/>
                      </a:lnTo>
                      <a:lnTo>
                        <a:pt x="1131" y="1555"/>
                      </a:lnTo>
                      <a:lnTo>
                        <a:pt x="1167" y="1539"/>
                      </a:lnTo>
                      <a:lnTo>
                        <a:pt x="1202" y="1520"/>
                      </a:lnTo>
                      <a:lnTo>
                        <a:pt x="1236" y="1501"/>
                      </a:lnTo>
                      <a:lnTo>
                        <a:pt x="1269" y="1480"/>
                      </a:lnTo>
                      <a:lnTo>
                        <a:pt x="1301" y="1457"/>
                      </a:lnTo>
                      <a:lnTo>
                        <a:pt x="1333" y="1433"/>
                      </a:lnTo>
                      <a:lnTo>
                        <a:pt x="1362" y="1407"/>
                      </a:lnTo>
                      <a:lnTo>
                        <a:pt x="1390" y="1381"/>
                      </a:lnTo>
                      <a:lnTo>
                        <a:pt x="1416" y="1353"/>
                      </a:lnTo>
                      <a:lnTo>
                        <a:pt x="1442" y="1324"/>
                      </a:lnTo>
                      <a:lnTo>
                        <a:pt x="1466" y="1292"/>
                      </a:lnTo>
                      <a:lnTo>
                        <a:pt x="1489" y="1260"/>
                      </a:lnTo>
                      <a:lnTo>
                        <a:pt x="1510" y="1227"/>
                      </a:lnTo>
                      <a:lnTo>
                        <a:pt x="1529" y="1193"/>
                      </a:lnTo>
                      <a:lnTo>
                        <a:pt x="1548" y="1158"/>
                      </a:lnTo>
                      <a:lnTo>
                        <a:pt x="1564" y="1122"/>
                      </a:lnTo>
                      <a:lnTo>
                        <a:pt x="1579" y="1085"/>
                      </a:lnTo>
                      <a:lnTo>
                        <a:pt x="1592" y="1047"/>
                      </a:lnTo>
                      <a:lnTo>
                        <a:pt x="1603" y="1009"/>
                      </a:lnTo>
                      <a:lnTo>
                        <a:pt x="1612" y="969"/>
                      </a:lnTo>
                      <a:lnTo>
                        <a:pt x="1618" y="929"/>
                      </a:lnTo>
                      <a:lnTo>
                        <a:pt x="1623" y="888"/>
                      </a:lnTo>
                      <a:lnTo>
                        <a:pt x="1627" y="847"/>
                      </a:lnTo>
                      <a:lnTo>
                        <a:pt x="1628" y="805"/>
                      </a:lnTo>
                      <a:lnTo>
                        <a:pt x="1628" y="805"/>
                      </a:lnTo>
                      <a:lnTo>
                        <a:pt x="1627" y="767"/>
                      </a:lnTo>
                      <a:lnTo>
                        <a:pt x="1625" y="729"/>
                      </a:lnTo>
                      <a:lnTo>
                        <a:pt x="1621" y="692"/>
                      </a:lnTo>
                      <a:lnTo>
                        <a:pt x="1614" y="657"/>
                      </a:lnTo>
                      <a:lnTo>
                        <a:pt x="1607" y="620"/>
                      </a:lnTo>
                      <a:lnTo>
                        <a:pt x="1598" y="584"/>
                      </a:lnTo>
                      <a:lnTo>
                        <a:pt x="1588" y="550"/>
                      </a:lnTo>
                      <a:lnTo>
                        <a:pt x="1575" y="516"/>
                      </a:lnTo>
                      <a:lnTo>
                        <a:pt x="1562" y="483"/>
                      </a:lnTo>
                      <a:lnTo>
                        <a:pt x="1547" y="450"/>
                      </a:lnTo>
                      <a:lnTo>
                        <a:pt x="1531" y="418"/>
                      </a:lnTo>
                      <a:lnTo>
                        <a:pt x="1513" y="388"/>
                      </a:lnTo>
                      <a:lnTo>
                        <a:pt x="1494" y="357"/>
                      </a:lnTo>
                      <a:lnTo>
                        <a:pt x="1474" y="328"/>
                      </a:lnTo>
                      <a:lnTo>
                        <a:pt x="1453" y="300"/>
                      </a:lnTo>
                      <a:lnTo>
                        <a:pt x="1430" y="273"/>
                      </a:lnTo>
                      <a:lnTo>
                        <a:pt x="1406" y="247"/>
                      </a:lnTo>
                      <a:lnTo>
                        <a:pt x="1382" y="221"/>
                      </a:lnTo>
                      <a:lnTo>
                        <a:pt x="1355" y="197"/>
                      </a:lnTo>
                      <a:lnTo>
                        <a:pt x="1329" y="174"/>
                      </a:lnTo>
                      <a:lnTo>
                        <a:pt x="1301" y="153"/>
                      </a:lnTo>
                      <a:lnTo>
                        <a:pt x="1272" y="132"/>
                      </a:lnTo>
                      <a:lnTo>
                        <a:pt x="1242" y="113"/>
                      </a:lnTo>
                      <a:lnTo>
                        <a:pt x="1212" y="94"/>
                      </a:lnTo>
                      <a:lnTo>
                        <a:pt x="1180" y="78"/>
                      </a:lnTo>
                      <a:lnTo>
                        <a:pt x="1148" y="63"/>
                      </a:lnTo>
                      <a:lnTo>
                        <a:pt x="1115" y="49"/>
                      </a:lnTo>
                      <a:lnTo>
                        <a:pt x="1081" y="36"/>
                      </a:lnTo>
                      <a:lnTo>
                        <a:pt x="1047" y="24"/>
                      </a:lnTo>
                      <a:lnTo>
                        <a:pt x="1011" y="16"/>
                      </a:lnTo>
                      <a:lnTo>
                        <a:pt x="976" y="8"/>
                      </a:lnTo>
                      <a:lnTo>
                        <a:pt x="940" y="0"/>
                      </a:lnTo>
                      <a:lnTo>
                        <a:pt x="940" y="0"/>
                      </a:lnTo>
                      <a:lnTo>
                        <a:pt x="927" y="31"/>
                      </a:lnTo>
                      <a:lnTo>
                        <a:pt x="914" y="60"/>
                      </a:lnTo>
                      <a:lnTo>
                        <a:pt x="900" y="89"/>
                      </a:lnTo>
                      <a:lnTo>
                        <a:pt x="884" y="117"/>
                      </a:lnTo>
                      <a:lnTo>
                        <a:pt x="867" y="145"/>
                      </a:lnTo>
                      <a:lnTo>
                        <a:pt x="849" y="172"/>
                      </a:lnTo>
                      <a:lnTo>
                        <a:pt x="831" y="197"/>
                      </a:lnTo>
                      <a:lnTo>
                        <a:pt x="811" y="223"/>
                      </a:lnTo>
                      <a:lnTo>
                        <a:pt x="790" y="247"/>
                      </a:lnTo>
                      <a:lnTo>
                        <a:pt x="769" y="271"/>
                      </a:lnTo>
                      <a:lnTo>
                        <a:pt x="746" y="294"/>
                      </a:lnTo>
                      <a:lnTo>
                        <a:pt x="723" y="315"/>
                      </a:lnTo>
                      <a:lnTo>
                        <a:pt x="699" y="337"/>
                      </a:lnTo>
                      <a:lnTo>
                        <a:pt x="673" y="356"/>
                      </a:lnTo>
                      <a:lnTo>
                        <a:pt x="647" y="375"/>
                      </a:lnTo>
                      <a:lnTo>
                        <a:pt x="621" y="393"/>
                      </a:lnTo>
                      <a:lnTo>
                        <a:pt x="621" y="393"/>
                      </a:lnTo>
                      <a:lnTo>
                        <a:pt x="643" y="384"/>
                      </a:lnTo>
                      <a:lnTo>
                        <a:pt x="666" y="375"/>
                      </a:lnTo>
                      <a:lnTo>
                        <a:pt x="690" y="367"/>
                      </a:lnTo>
                      <a:lnTo>
                        <a:pt x="714" y="361"/>
                      </a:lnTo>
                      <a:lnTo>
                        <a:pt x="738" y="356"/>
                      </a:lnTo>
                      <a:lnTo>
                        <a:pt x="764" y="353"/>
                      </a:lnTo>
                      <a:lnTo>
                        <a:pt x="788" y="351"/>
                      </a:lnTo>
                      <a:lnTo>
                        <a:pt x="814" y="350"/>
                      </a:lnTo>
                      <a:lnTo>
                        <a:pt x="814" y="350"/>
                      </a:lnTo>
                      <a:lnTo>
                        <a:pt x="837" y="351"/>
                      </a:lnTo>
                      <a:lnTo>
                        <a:pt x="860" y="352"/>
                      </a:lnTo>
                      <a:lnTo>
                        <a:pt x="883" y="355"/>
                      </a:lnTo>
                      <a:lnTo>
                        <a:pt x="906" y="360"/>
                      </a:lnTo>
                      <a:lnTo>
                        <a:pt x="927" y="365"/>
                      </a:lnTo>
                      <a:lnTo>
                        <a:pt x="949" y="370"/>
                      </a:lnTo>
                      <a:lnTo>
                        <a:pt x="971" y="378"/>
                      </a:lnTo>
                      <a:lnTo>
                        <a:pt x="991" y="385"/>
                      </a:lnTo>
                      <a:lnTo>
                        <a:pt x="1011" y="395"/>
                      </a:lnTo>
                      <a:lnTo>
                        <a:pt x="1032" y="405"/>
                      </a:lnTo>
                      <a:lnTo>
                        <a:pt x="1051" y="416"/>
                      </a:lnTo>
                      <a:lnTo>
                        <a:pt x="1068" y="428"/>
                      </a:lnTo>
                      <a:lnTo>
                        <a:pt x="1086" y="441"/>
                      </a:lnTo>
                      <a:lnTo>
                        <a:pt x="1104" y="454"/>
                      </a:lnTo>
                      <a:lnTo>
                        <a:pt x="1120" y="468"/>
                      </a:lnTo>
                      <a:lnTo>
                        <a:pt x="1136" y="483"/>
                      </a:lnTo>
                      <a:lnTo>
                        <a:pt x="1151" y="499"/>
                      </a:lnTo>
                      <a:lnTo>
                        <a:pt x="1165" y="516"/>
                      </a:lnTo>
                      <a:lnTo>
                        <a:pt x="1179" y="532"/>
                      </a:lnTo>
                      <a:lnTo>
                        <a:pt x="1192" y="550"/>
                      </a:lnTo>
                      <a:lnTo>
                        <a:pt x="1203" y="569"/>
                      </a:lnTo>
                      <a:lnTo>
                        <a:pt x="1214" y="588"/>
                      </a:lnTo>
                      <a:lnTo>
                        <a:pt x="1225" y="607"/>
                      </a:lnTo>
                      <a:lnTo>
                        <a:pt x="1234" y="628"/>
                      </a:lnTo>
                      <a:lnTo>
                        <a:pt x="1242" y="649"/>
                      </a:lnTo>
                      <a:lnTo>
                        <a:pt x="1249" y="670"/>
                      </a:lnTo>
                      <a:lnTo>
                        <a:pt x="1255" y="691"/>
                      </a:lnTo>
                      <a:lnTo>
                        <a:pt x="1260" y="714"/>
                      </a:lnTo>
                      <a:lnTo>
                        <a:pt x="1264" y="736"/>
                      </a:lnTo>
                      <a:lnTo>
                        <a:pt x="1267" y="758"/>
                      </a:lnTo>
                      <a:lnTo>
                        <a:pt x="1269" y="781"/>
                      </a:lnTo>
                      <a:lnTo>
                        <a:pt x="1269" y="805"/>
                      </a:lnTo>
                      <a:lnTo>
                        <a:pt x="1269" y="805"/>
                      </a:lnTo>
                      <a:lnTo>
                        <a:pt x="1269" y="828"/>
                      </a:lnTo>
                      <a:lnTo>
                        <a:pt x="1267" y="851"/>
                      </a:lnTo>
                      <a:lnTo>
                        <a:pt x="1264" y="874"/>
                      </a:lnTo>
                      <a:lnTo>
                        <a:pt x="1260" y="897"/>
                      </a:lnTo>
                      <a:lnTo>
                        <a:pt x="1255" y="918"/>
                      </a:lnTo>
                      <a:lnTo>
                        <a:pt x="1249" y="940"/>
                      </a:lnTo>
                      <a:lnTo>
                        <a:pt x="1242" y="962"/>
                      </a:lnTo>
                      <a:lnTo>
                        <a:pt x="1234" y="982"/>
                      </a:lnTo>
                      <a:lnTo>
                        <a:pt x="1225" y="1002"/>
                      </a:lnTo>
                      <a:lnTo>
                        <a:pt x="1214" y="1023"/>
                      </a:lnTo>
                      <a:lnTo>
                        <a:pt x="1203" y="1042"/>
                      </a:lnTo>
                      <a:lnTo>
                        <a:pt x="1192" y="1059"/>
                      </a:lnTo>
                      <a:lnTo>
                        <a:pt x="1179" y="1077"/>
                      </a:lnTo>
                      <a:lnTo>
                        <a:pt x="1165" y="1095"/>
                      </a:lnTo>
                      <a:lnTo>
                        <a:pt x="1151" y="1112"/>
                      </a:lnTo>
                      <a:lnTo>
                        <a:pt x="1136" y="1127"/>
                      </a:lnTo>
                      <a:lnTo>
                        <a:pt x="1120" y="1142"/>
                      </a:lnTo>
                      <a:lnTo>
                        <a:pt x="1104" y="1156"/>
                      </a:lnTo>
                      <a:lnTo>
                        <a:pt x="1086" y="1170"/>
                      </a:lnTo>
                      <a:lnTo>
                        <a:pt x="1068" y="1183"/>
                      </a:lnTo>
                      <a:lnTo>
                        <a:pt x="1051" y="1194"/>
                      </a:lnTo>
                      <a:lnTo>
                        <a:pt x="1032" y="1205"/>
                      </a:lnTo>
                      <a:lnTo>
                        <a:pt x="1011" y="1216"/>
                      </a:lnTo>
                      <a:lnTo>
                        <a:pt x="991" y="1225"/>
                      </a:lnTo>
                      <a:lnTo>
                        <a:pt x="971" y="1233"/>
                      </a:lnTo>
                      <a:lnTo>
                        <a:pt x="949" y="1240"/>
                      </a:lnTo>
                      <a:lnTo>
                        <a:pt x="927" y="1246"/>
                      </a:lnTo>
                      <a:lnTo>
                        <a:pt x="906" y="1251"/>
                      </a:lnTo>
                      <a:lnTo>
                        <a:pt x="883" y="1255"/>
                      </a:lnTo>
                      <a:lnTo>
                        <a:pt x="860" y="1258"/>
                      </a:lnTo>
                      <a:lnTo>
                        <a:pt x="837" y="1260"/>
                      </a:lnTo>
                      <a:lnTo>
                        <a:pt x="814" y="1260"/>
                      </a:lnTo>
                      <a:lnTo>
                        <a:pt x="814" y="1260"/>
                      </a:lnTo>
                      <a:lnTo>
                        <a:pt x="792" y="1260"/>
                      </a:lnTo>
                      <a:lnTo>
                        <a:pt x="769" y="1259"/>
                      </a:lnTo>
                      <a:lnTo>
                        <a:pt x="746" y="1255"/>
                      </a:lnTo>
                      <a:lnTo>
                        <a:pt x="724" y="1251"/>
                      </a:lnTo>
                      <a:lnTo>
                        <a:pt x="703" y="1246"/>
                      </a:lnTo>
                      <a:lnTo>
                        <a:pt x="681" y="1241"/>
                      </a:lnTo>
                      <a:lnTo>
                        <a:pt x="661" y="1233"/>
                      </a:lnTo>
                      <a:lnTo>
                        <a:pt x="640" y="1226"/>
                      </a:lnTo>
                      <a:lnTo>
                        <a:pt x="620" y="1217"/>
                      </a:lnTo>
                      <a:lnTo>
                        <a:pt x="601" y="1208"/>
                      </a:lnTo>
                      <a:lnTo>
                        <a:pt x="582" y="1197"/>
                      </a:lnTo>
                      <a:lnTo>
                        <a:pt x="564" y="1185"/>
                      </a:lnTo>
                      <a:lnTo>
                        <a:pt x="547" y="1174"/>
                      </a:lnTo>
                      <a:lnTo>
                        <a:pt x="529" y="1160"/>
                      </a:lnTo>
                      <a:lnTo>
                        <a:pt x="512" y="1146"/>
                      </a:lnTo>
                      <a:lnTo>
                        <a:pt x="497" y="1132"/>
                      </a:lnTo>
                      <a:lnTo>
                        <a:pt x="482" y="1117"/>
                      </a:lnTo>
                      <a:lnTo>
                        <a:pt x="468" y="1100"/>
                      </a:lnTo>
                      <a:lnTo>
                        <a:pt x="454" y="1084"/>
                      </a:lnTo>
                      <a:lnTo>
                        <a:pt x="441" y="1067"/>
                      </a:lnTo>
                      <a:lnTo>
                        <a:pt x="430" y="1049"/>
                      </a:lnTo>
                      <a:lnTo>
                        <a:pt x="418" y="1030"/>
                      </a:lnTo>
                      <a:lnTo>
                        <a:pt x="408" y="1011"/>
                      </a:lnTo>
                      <a:lnTo>
                        <a:pt x="399" y="992"/>
                      </a:lnTo>
                      <a:lnTo>
                        <a:pt x="390" y="972"/>
                      </a:lnTo>
                      <a:lnTo>
                        <a:pt x="383" y="951"/>
                      </a:lnTo>
                      <a:lnTo>
                        <a:pt x="376" y="930"/>
                      </a:lnTo>
                      <a:lnTo>
                        <a:pt x="371" y="908"/>
                      </a:lnTo>
                      <a:lnTo>
                        <a:pt x="366" y="887"/>
                      </a:lnTo>
                      <a:lnTo>
                        <a:pt x="362" y="865"/>
                      </a:lnTo>
                      <a:lnTo>
                        <a:pt x="361" y="842"/>
                      </a:lnTo>
                      <a:lnTo>
                        <a:pt x="360" y="819"/>
                      </a:lnTo>
                      <a:lnTo>
                        <a:pt x="359" y="819"/>
                      </a:lnTo>
                      <a:lnTo>
                        <a:pt x="0" y="819"/>
                      </a:lnTo>
                      <a:lnTo>
                        <a:pt x="0" y="819"/>
                      </a:lnTo>
                      <a:lnTo>
                        <a:pt x="2" y="855"/>
                      </a:lnTo>
                      <a:lnTo>
                        <a:pt x="4" y="889"/>
                      </a:lnTo>
                      <a:lnTo>
                        <a:pt x="9" y="924"/>
                      </a:lnTo>
                      <a:lnTo>
                        <a:pt x="14" y="957"/>
                      </a:lnTo>
                      <a:lnTo>
                        <a:pt x="21" y="990"/>
                      </a:lnTo>
                      <a:lnTo>
                        <a:pt x="30" y="1023"/>
                      </a:lnTo>
                      <a:lnTo>
                        <a:pt x="40" y="1054"/>
                      </a:lnTo>
                      <a:lnTo>
                        <a:pt x="50" y="1086"/>
                      </a:lnTo>
                      <a:lnTo>
                        <a:pt x="63" y="1118"/>
                      </a:lnTo>
                      <a:lnTo>
                        <a:pt x="75" y="1148"/>
                      </a:lnTo>
                      <a:lnTo>
                        <a:pt x="91" y="1178"/>
                      </a:lnTo>
                      <a:lnTo>
                        <a:pt x="106" y="1207"/>
                      </a:lnTo>
                      <a:lnTo>
                        <a:pt x="122" y="1235"/>
                      </a:lnTo>
                      <a:lnTo>
                        <a:pt x="140" y="1263"/>
                      </a:lnTo>
                      <a:lnTo>
                        <a:pt x="159" y="1289"/>
                      </a:lnTo>
                      <a:lnTo>
                        <a:pt x="180" y="1315"/>
                      </a:lnTo>
                      <a:lnTo>
                        <a:pt x="180" y="131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endParaRPr lang="nb-NO" sz="100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0" name="Google Shape;3410;p102">
                  <a:extLst>
                    <a:ext uri="{FF2B5EF4-FFF2-40B4-BE49-F238E27FC236}">
                      <a16:creationId xmlns:a16="http://schemas.microsoft.com/office/drawing/2014/main" id="{C8FF168E-BF02-C91C-11EB-61BE7A0BE126}"/>
                    </a:ext>
                  </a:extLst>
                </p:cNvPr>
                <p:cNvSpPr/>
                <p:nvPr/>
              </p:nvSpPr>
              <p:spPr>
                <a:xfrm>
                  <a:off x="1006475" y="0"/>
                  <a:ext cx="2586037" cy="2382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" h="1501" extrusionOk="0">
                      <a:moveTo>
                        <a:pt x="55" y="1104"/>
                      </a:moveTo>
                      <a:lnTo>
                        <a:pt x="55" y="1104"/>
                      </a:lnTo>
                      <a:lnTo>
                        <a:pt x="86" y="1101"/>
                      </a:lnTo>
                      <a:lnTo>
                        <a:pt x="116" y="1098"/>
                      </a:lnTo>
                      <a:lnTo>
                        <a:pt x="148" y="1095"/>
                      </a:lnTo>
                      <a:lnTo>
                        <a:pt x="180" y="1095"/>
                      </a:lnTo>
                      <a:lnTo>
                        <a:pt x="180" y="1095"/>
                      </a:lnTo>
                      <a:lnTo>
                        <a:pt x="205" y="1095"/>
                      </a:lnTo>
                      <a:lnTo>
                        <a:pt x="230" y="1097"/>
                      </a:lnTo>
                      <a:lnTo>
                        <a:pt x="280" y="1102"/>
                      </a:lnTo>
                      <a:lnTo>
                        <a:pt x="328" y="1108"/>
                      </a:lnTo>
                      <a:lnTo>
                        <a:pt x="375" y="1120"/>
                      </a:lnTo>
                      <a:lnTo>
                        <a:pt x="422" y="1132"/>
                      </a:lnTo>
                      <a:lnTo>
                        <a:pt x="467" y="1148"/>
                      </a:lnTo>
                      <a:lnTo>
                        <a:pt x="511" y="1165"/>
                      </a:lnTo>
                      <a:lnTo>
                        <a:pt x="554" y="1186"/>
                      </a:lnTo>
                      <a:lnTo>
                        <a:pt x="554" y="1186"/>
                      </a:lnTo>
                      <a:lnTo>
                        <a:pt x="533" y="1170"/>
                      </a:lnTo>
                      <a:lnTo>
                        <a:pt x="511" y="1153"/>
                      </a:lnTo>
                      <a:lnTo>
                        <a:pt x="492" y="1135"/>
                      </a:lnTo>
                      <a:lnTo>
                        <a:pt x="474" y="1115"/>
                      </a:lnTo>
                      <a:lnTo>
                        <a:pt x="456" y="1094"/>
                      </a:lnTo>
                      <a:lnTo>
                        <a:pt x="441" y="1073"/>
                      </a:lnTo>
                      <a:lnTo>
                        <a:pt x="426" y="1050"/>
                      </a:lnTo>
                      <a:lnTo>
                        <a:pt x="412" y="1027"/>
                      </a:lnTo>
                      <a:lnTo>
                        <a:pt x="401" y="1003"/>
                      </a:lnTo>
                      <a:lnTo>
                        <a:pt x="390" y="977"/>
                      </a:lnTo>
                      <a:lnTo>
                        <a:pt x="380" y="952"/>
                      </a:lnTo>
                      <a:lnTo>
                        <a:pt x="373" y="925"/>
                      </a:lnTo>
                      <a:lnTo>
                        <a:pt x="367" y="897"/>
                      </a:lnTo>
                      <a:lnTo>
                        <a:pt x="362" y="869"/>
                      </a:lnTo>
                      <a:lnTo>
                        <a:pt x="360" y="841"/>
                      </a:lnTo>
                      <a:lnTo>
                        <a:pt x="360" y="814"/>
                      </a:lnTo>
                      <a:lnTo>
                        <a:pt x="360" y="814"/>
                      </a:lnTo>
                      <a:lnTo>
                        <a:pt x="360" y="789"/>
                      </a:lnTo>
                      <a:lnTo>
                        <a:pt x="361" y="767"/>
                      </a:lnTo>
                      <a:lnTo>
                        <a:pt x="365" y="744"/>
                      </a:lnTo>
                      <a:lnTo>
                        <a:pt x="369" y="721"/>
                      </a:lnTo>
                      <a:lnTo>
                        <a:pt x="374" y="699"/>
                      </a:lnTo>
                      <a:lnTo>
                        <a:pt x="380" y="678"/>
                      </a:lnTo>
                      <a:lnTo>
                        <a:pt x="387" y="656"/>
                      </a:lnTo>
                      <a:lnTo>
                        <a:pt x="395" y="636"/>
                      </a:lnTo>
                      <a:lnTo>
                        <a:pt x="404" y="615"/>
                      </a:lnTo>
                      <a:lnTo>
                        <a:pt x="414" y="596"/>
                      </a:lnTo>
                      <a:lnTo>
                        <a:pt x="425" y="577"/>
                      </a:lnTo>
                      <a:lnTo>
                        <a:pt x="437" y="558"/>
                      </a:lnTo>
                      <a:lnTo>
                        <a:pt x="450" y="541"/>
                      </a:lnTo>
                      <a:lnTo>
                        <a:pt x="463" y="524"/>
                      </a:lnTo>
                      <a:lnTo>
                        <a:pt x="478" y="507"/>
                      </a:lnTo>
                      <a:lnTo>
                        <a:pt x="493" y="491"/>
                      </a:lnTo>
                      <a:lnTo>
                        <a:pt x="508" y="476"/>
                      </a:lnTo>
                      <a:lnTo>
                        <a:pt x="525" y="462"/>
                      </a:lnTo>
                      <a:lnTo>
                        <a:pt x="543" y="448"/>
                      </a:lnTo>
                      <a:lnTo>
                        <a:pt x="561" y="435"/>
                      </a:lnTo>
                      <a:lnTo>
                        <a:pt x="578" y="424"/>
                      </a:lnTo>
                      <a:lnTo>
                        <a:pt x="597" y="412"/>
                      </a:lnTo>
                      <a:lnTo>
                        <a:pt x="618" y="402"/>
                      </a:lnTo>
                      <a:lnTo>
                        <a:pt x="637" y="393"/>
                      </a:lnTo>
                      <a:lnTo>
                        <a:pt x="658" y="386"/>
                      </a:lnTo>
                      <a:lnTo>
                        <a:pt x="679" y="378"/>
                      </a:lnTo>
                      <a:lnTo>
                        <a:pt x="700" y="372"/>
                      </a:lnTo>
                      <a:lnTo>
                        <a:pt x="723" y="367"/>
                      </a:lnTo>
                      <a:lnTo>
                        <a:pt x="745" y="363"/>
                      </a:lnTo>
                      <a:lnTo>
                        <a:pt x="768" y="360"/>
                      </a:lnTo>
                      <a:lnTo>
                        <a:pt x="792" y="359"/>
                      </a:lnTo>
                      <a:lnTo>
                        <a:pt x="815" y="358"/>
                      </a:lnTo>
                      <a:lnTo>
                        <a:pt x="815" y="358"/>
                      </a:lnTo>
                      <a:lnTo>
                        <a:pt x="837" y="359"/>
                      </a:lnTo>
                      <a:lnTo>
                        <a:pt x="861" y="360"/>
                      </a:lnTo>
                      <a:lnTo>
                        <a:pt x="884" y="363"/>
                      </a:lnTo>
                      <a:lnTo>
                        <a:pt x="906" y="367"/>
                      </a:lnTo>
                      <a:lnTo>
                        <a:pt x="929" y="372"/>
                      </a:lnTo>
                      <a:lnTo>
                        <a:pt x="950" y="378"/>
                      </a:lnTo>
                      <a:lnTo>
                        <a:pt x="971" y="386"/>
                      </a:lnTo>
                      <a:lnTo>
                        <a:pt x="992" y="393"/>
                      </a:lnTo>
                      <a:lnTo>
                        <a:pt x="1011" y="402"/>
                      </a:lnTo>
                      <a:lnTo>
                        <a:pt x="1032" y="412"/>
                      </a:lnTo>
                      <a:lnTo>
                        <a:pt x="1051" y="424"/>
                      </a:lnTo>
                      <a:lnTo>
                        <a:pt x="1068" y="435"/>
                      </a:lnTo>
                      <a:lnTo>
                        <a:pt x="1088" y="448"/>
                      </a:lnTo>
                      <a:lnTo>
                        <a:pt x="1104" y="462"/>
                      </a:lnTo>
                      <a:lnTo>
                        <a:pt x="1121" y="476"/>
                      </a:lnTo>
                      <a:lnTo>
                        <a:pt x="1137" y="491"/>
                      </a:lnTo>
                      <a:lnTo>
                        <a:pt x="1151" y="507"/>
                      </a:lnTo>
                      <a:lnTo>
                        <a:pt x="1166" y="524"/>
                      </a:lnTo>
                      <a:lnTo>
                        <a:pt x="1179" y="541"/>
                      </a:lnTo>
                      <a:lnTo>
                        <a:pt x="1192" y="558"/>
                      </a:lnTo>
                      <a:lnTo>
                        <a:pt x="1204" y="577"/>
                      </a:lnTo>
                      <a:lnTo>
                        <a:pt x="1215" y="596"/>
                      </a:lnTo>
                      <a:lnTo>
                        <a:pt x="1225" y="615"/>
                      </a:lnTo>
                      <a:lnTo>
                        <a:pt x="1234" y="636"/>
                      </a:lnTo>
                      <a:lnTo>
                        <a:pt x="1242" y="656"/>
                      </a:lnTo>
                      <a:lnTo>
                        <a:pt x="1249" y="678"/>
                      </a:lnTo>
                      <a:lnTo>
                        <a:pt x="1255" y="699"/>
                      </a:lnTo>
                      <a:lnTo>
                        <a:pt x="1260" y="721"/>
                      </a:lnTo>
                      <a:lnTo>
                        <a:pt x="1264" y="744"/>
                      </a:lnTo>
                      <a:lnTo>
                        <a:pt x="1268" y="767"/>
                      </a:lnTo>
                      <a:lnTo>
                        <a:pt x="1269" y="789"/>
                      </a:lnTo>
                      <a:lnTo>
                        <a:pt x="1270" y="814"/>
                      </a:lnTo>
                      <a:lnTo>
                        <a:pt x="1270" y="814"/>
                      </a:lnTo>
                      <a:lnTo>
                        <a:pt x="1269" y="841"/>
                      </a:lnTo>
                      <a:lnTo>
                        <a:pt x="1267" y="869"/>
                      </a:lnTo>
                      <a:lnTo>
                        <a:pt x="1262" y="897"/>
                      </a:lnTo>
                      <a:lnTo>
                        <a:pt x="1256" y="925"/>
                      </a:lnTo>
                      <a:lnTo>
                        <a:pt x="1249" y="952"/>
                      </a:lnTo>
                      <a:lnTo>
                        <a:pt x="1240" y="977"/>
                      </a:lnTo>
                      <a:lnTo>
                        <a:pt x="1228" y="1003"/>
                      </a:lnTo>
                      <a:lnTo>
                        <a:pt x="1217" y="1027"/>
                      </a:lnTo>
                      <a:lnTo>
                        <a:pt x="1203" y="1050"/>
                      </a:lnTo>
                      <a:lnTo>
                        <a:pt x="1189" y="1073"/>
                      </a:lnTo>
                      <a:lnTo>
                        <a:pt x="1173" y="1094"/>
                      </a:lnTo>
                      <a:lnTo>
                        <a:pt x="1155" y="1115"/>
                      </a:lnTo>
                      <a:lnTo>
                        <a:pt x="1137" y="1135"/>
                      </a:lnTo>
                      <a:lnTo>
                        <a:pt x="1118" y="1153"/>
                      </a:lnTo>
                      <a:lnTo>
                        <a:pt x="1096" y="1170"/>
                      </a:lnTo>
                      <a:lnTo>
                        <a:pt x="1075" y="1186"/>
                      </a:lnTo>
                      <a:lnTo>
                        <a:pt x="1075" y="1186"/>
                      </a:lnTo>
                      <a:lnTo>
                        <a:pt x="1065" y="1193"/>
                      </a:lnTo>
                      <a:lnTo>
                        <a:pt x="1248" y="1501"/>
                      </a:lnTo>
                      <a:lnTo>
                        <a:pt x="1248" y="1501"/>
                      </a:lnTo>
                      <a:lnTo>
                        <a:pt x="1256" y="1497"/>
                      </a:lnTo>
                      <a:lnTo>
                        <a:pt x="1256" y="1497"/>
                      </a:lnTo>
                      <a:lnTo>
                        <a:pt x="1282" y="1479"/>
                      </a:lnTo>
                      <a:lnTo>
                        <a:pt x="1308" y="1460"/>
                      </a:lnTo>
                      <a:lnTo>
                        <a:pt x="1334" y="1441"/>
                      </a:lnTo>
                      <a:lnTo>
                        <a:pt x="1358" y="1419"/>
                      </a:lnTo>
                      <a:lnTo>
                        <a:pt x="1381" y="1398"/>
                      </a:lnTo>
                      <a:lnTo>
                        <a:pt x="1404" y="1375"/>
                      </a:lnTo>
                      <a:lnTo>
                        <a:pt x="1425" y="1351"/>
                      </a:lnTo>
                      <a:lnTo>
                        <a:pt x="1446" y="1327"/>
                      </a:lnTo>
                      <a:lnTo>
                        <a:pt x="1466" y="1301"/>
                      </a:lnTo>
                      <a:lnTo>
                        <a:pt x="1484" y="1276"/>
                      </a:lnTo>
                      <a:lnTo>
                        <a:pt x="1502" y="1249"/>
                      </a:lnTo>
                      <a:lnTo>
                        <a:pt x="1519" y="1221"/>
                      </a:lnTo>
                      <a:lnTo>
                        <a:pt x="1535" y="1193"/>
                      </a:lnTo>
                      <a:lnTo>
                        <a:pt x="1549" y="1164"/>
                      </a:lnTo>
                      <a:lnTo>
                        <a:pt x="1562" y="1135"/>
                      </a:lnTo>
                      <a:lnTo>
                        <a:pt x="1575" y="1104"/>
                      </a:lnTo>
                      <a:lnTo>
                        <a:pt x="1575" y="1104"/>
                      </a:lnTo>
                      <a:lnTo>
                        <a:pt x="1587" y="1070"/>
                      </a:lnTo>
                      <a:lnTo>
                        <a:pt x="1598" y="1036"/>
                      </a:lnTo>
                      <a:lnTo>
                        <a:pt x="1607" y="1000"/>
                      </a:lnTo>
                      <a:lnTo>
                        <a:pt x="1615" y="963"/>
                      </a:lnTo>
                      <a:lnTo>
                        <a:pt x="1621" y="927"/>
                      </a:lnTo>
                      <a:lnTo>
                        <a:pt x="1625" y="890"/>
                      </a:lnTo>
                      <a:lnTo>
                        <a:pt x="1627" y="852"/>
                      </a:lnTo>
                      <a:lnTo>
                        <a:pt x="1629" y="814"/>
                      </a:lnTo>
                      <a:lnTo>
                        <a:pt x="1629" y="814"/>
                      </a:lnTo>
                      <a:lnTo>
                        <a:pt x="1627" y="772"/>
                      </a:lnTo>
                      <a:lnTo>
                        <a:pt x="1625" y="730"/>
                      </a:lnTo>
                      <a:lnTo>
                        <a:pt x="1620" y="689"/>
                      </a:lnTo>
                      <a:lnTo>
                        <a:pt x="1612" y="648"/>
                      </a:lnTo>
                      <a:lnTo>
                        <a:pt x="1603" y="609"/>
                      </a:lnTo>
                      <a:lnTo>
                        <a:pt x="1592" y="571"/>
                      </a:lnTo>
                      <a:lnTo>
                        <a:pt x="1579" y="533"/>
                      </a:lnTo>
                      <a:lnTo>
                        <a:pt x="1565" y="496"/>
                      </a:lnTo>
                      <a:lnTo>
                        <a:pt x="1549" y="461"/>
                      </a:lnTo>
                      <a:lnTo>
                        <a:pt x="1531" y="425"/>
                      </a:lnTo>
                      <a:lnTo>
                        <a:pt x="1510" y="391"/>
                      </a:lnTo>
                      <a:lnTo>
                        <a:pt x="1490" y="358"/>
                      </a:lnTo>
                      <a:lnTo>
                        <a:pt x="1467" y="326"/>
                      </a:lnTo>
                      <a:lnTo>
                        <a:pt x="1443" y="295"/>
                      </a:lnTo>
                      <a:lnTo>
                        <a:pt x="1418" y="266"/>
                      </a:lnTo>
                      <a:lnTo>
                        <a:pt x="1390" y="237"/>
                      </a:lnTo>
                      <a:lnTo>
                        <a:pt x="1362" y="210"/>
                      </a:lnTo>
                      <a:lnTo>
                        <a:pt x="1333" y="185"/>
                      </a:lnTo>
                      <a:lnTo>
                        <a:pt x="1302" y="161"/>
                      </a:lnTo>
                      <a:lnTo>
                        <a:pt x="1269" y="138"/>
                      </a:lnTo>
                      <a:lnTo>
                        <a:pt x="1236" y="116"/>
                      </a:lnTo>
                      <a:lnTo>
                        <a:pt x="1203" y="97"/>
                      </a:lnTo>
                      <a:lnTo>
                        <a:pt x="1168" y="80"/>
                      </a:lnTo>
                      <a:lnTo>
                        <a:pt x="1132" y="63"/>
                      </a:lnTo>
                      <a:lnTo>
                        <a:pt x="1094" y="49"/>
                      </a:lnTo>
                      <a:lnTo>
                        <a:pt x="1057" y="35"/>
                      </a:lnTo>
                      <a:lnTo>
                        <a:pt x="1018" y="25"/>
                      </a:lnTo>
                      <a:lnTo>
                        <a:pt x="978" y="16"/>
                      </a:lnTo>
                      <a:lnTo>
                        <a:pt x="939" y="8"/>
                      </a:lnTo>
                      <a:lnTo>
                        <a:pt x="898" y="3"/>
                      </a:lnTo>
                      <a:lnTo>
                        <a:pt x="856" y="1"/>
                      </a:lnTo>
                      <a:lnTo>
                        <a:pt x="815" y="0"/>
                      </a:lnTo>
                      <a:lnTo>
                        <a:pt x="815" y="0"/>
                      </a:lnTo>
                      <a:lnTo>
                        <a:pt x="773" y="1"/>
                      </a:lnTo>
                      <a:lnTo>
                        <a:pt x="732" y="3"/>
                      </a:lnTo>
                      <a:lnTo>
                        <a:pt x="690" y="8"/>
                      </a:lnTo>
                      <a:lnTo>
                        <a:pt x="651" y="16"/>
                      </a:lnTo>
                      <a:lnTo>
                        <a:pt x="611" y="25"/>
                      </a:lnTo>
                      <a:lnTo>
                        <a:pt x="572" y="35"/>
                      </a:lnTo>
                      <a:lnTo>
                        <a:pt x="535" y="49"/>
                      </a:lnTo>
                      <a:lnTo>
                        <a:pt x="498" y="63"/>
                      </a:lnTo>
                      <a:lnTo>
                        <a:pt x="461" y="80"/>
                      </a:lnTo>
                      <a:lnTo>
                        <a:pt x="427" y="97"/>
                      </a:lnTo>
                      <a:lnTo>
                        <a:pt x="393" y="116"/>
                      </a:lnTo>
                      <a:lnTo>
                        <a:pt x="360" y="138"/>
                      </a:lnTo>
                      <a:lnTo>
                        <a:pt x="328" y="161"/>
                      </a:lnTo>
                      <a:lnTo>
                        <a:pt x="296" y="185"/>
                      </a:lnTo>
                      <a:lnTo>
                        <a:pt x="267" y="210"/>
                      </a:lnTo>
                      <a:lnTo>
                        <a:pt x="239" y="237"/>
                      </a:lnTo>
                      <a:lnTo>
                        <a:pt x="213" y="266"/>
                      </a:lnTo>
                      <a:lnTo>
                        <a:pt x="186" y="295"/>
                      </a:lnTo>
                      <a:lnTo>
                        <a:pt x="162" y="326"/>
                      </a:lnTo>
                      <a:lnTo>
                        <a:pt x="140" y="358"/>
                      </a:lnTo>
                      <a:lnTo>
                        <a:pt x="119" y="391"/>
                      </a:lnTo>
                      <a:lnTo>
                        <a:pt x="98" y="425"/>
                      </a:lnTo>
                      <a:lnTo>
                        <a:pt x="80" y="461"/>
                      </a:lnTo>
                      <a:lnTo>
                        <a:pt x="64" y="496"/>
                      </a:lnTo>
                      <a:lnTo>
                        <a:pt x="50" y="533"/>
                      </a:lnTo>
                      <a:lnTo>
                        <a:pt x="37" y="571"/>
                      </a:lnTo>
                      <a:lnTo>
                        <a:pt x="26" y="609"/>
                      </a:lnTo>
                      <a:lnTo>
                        <a:pt x="17" y="648"/>
                      </a:lnTo>
                      <a:lnTo>
                        <a:pt x="9" y="689"/>
                      </a:lnTo>
                      <a:lnTo>
                        <a:pt x="4" y="730"/>
                      </a:lnTo>
                      <a:lnTo>
                        <a:pt x="2" y="772"/>
                      </a:lnTo>
                      <a:lnTo>
                        <a:pt x="0" y="814"/>
                      </a:lnTo>
                      <a:lnTo>
                        <a:pt x="0" y="814"/>
                      </a:lnTo>
                      <a:lnTo>
                        <a:pt x="2" y="852"/>
                      </a:lnTo>
                      <a:lnTo>
                        <a:pt x="4" y="890"/>
                      </a:lnTo>
                      <a:lnTo>
                        <a:pt x="8" y="927"/>
                      </a:lnTo>
                      <a:lnTo>
                        <a:pt x="14" y="963"/>
                      </a:lnTo>
                      <a:lnTo>
                        <a:pt x="22" y="1000"/>
                      </a:lnTo>
                      <a:lnTo>
                        <a:pt x="31" y="1036"/>
                      </a:lnTo>
                      <a:lnTo>
                        <a:pt x="42" y="1070"/>
                      </a:lnTo>
                      <a:lnTo>
                        <a:pt x="55" y="1104"/>
                      </a:lnTo>
                      <a:lnTo>
                        <a:pt x="55" y="110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endParaRPr lang="nb-NO" sz="100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8" name="Google Shape;3413;p102">
                <a:extLst>
                  <a:ext uri="{FF2B5EF4-FFF2-40B4-BE49-F238E27FC236}">
                    <a16:creationId xmlns:a16="http://schemas.microsoft.com/office/drawing/2014/main" id="{4C0F47FD-B93D-13E7-9CF3-D4AA20FC2EC4}"/>
                  </a:ext>
                </a:extLst>
              </p:cNvPr>
              <p:cNvSpPr/>
              <p:nvPr/>
            </p:nvSpPr>
            <p:spPr>
              <a:xfrm>
                <a:off x="673292" y="3042251"/>
                <a:ext cx="1201214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algn="ctr" fontAlgn="ctr">
                  <a:buNone/>
                </a:pPr>
                <a:r>
                  <a:rPr lang="nb-NO" sz="110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Forvalter VIGO på vegne av alle Fylkeskommunene</a:t>
                </a:r>
              </a:p>
            </p:txBody>
          </p:sp>
          <p:sp>
            <p:nvSpPr>
              <p:cNvPr id="9" name="Google Shape;3414;p102">
                <a:extLst>
                  <a:ext uri="{FF2B5EF4-FFF2-40B4-BE49-F238E27FC236}">
                    <a16:creationId xmlns:a16="http://schemas.microsoft.com/office/drawing/2014/main" id="{091EC4B9-9A39-A53A-5277-D0FAF35544ED}"/>
                  </a:ext>
                </a:extLst>
              </p:cNvPr>
              <p:cNvSpPr/>
              <p:nvPr/>
            </p:nvSpPr>
            <p:spPr>
              <a:xfrm>
                <a:off x="956492" y="2895208"/>
                <a:ext cx="634816" cy="1538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fontAlgn="ctr">
                  <a:buNone/>
                </a:pPr>
                <a:r>
                  <a:rPr lang="nb-NO" sz="1200" b="1" kern="1200">
                    <a:effectLst/>
                    <a:latin typeface="Calibri" panose="020F0502020204030204" pitchFamily="34" charset="0"/>
                    <a:ea typeface="Arial" panose="020B0604020202020204" pitchFamily="34" charset="0"/>
                    <a:cs typeface="Calibri" panose="020F0502020204030204" pitchFamily="34" charset="0"/>
                  </a:rPr>
                  <a:t>Novari IKS</a:t>
                </a:r>
                <a:endParaRPr lang="nb-NO" sz="1200" b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" name="Google Shape;3416;p102">
                <a:extLst>
                  <a:ext uri="{FF2B5EF4-FFF2-40B4-BE49-F238E27FC236}">
                    <a16:creationId xmlns:a16="http://schemas.microsoft.com/office/drawing/2014/main" id="{C1560B8D-5040-F782-980C-E30565584B52}"/>
                  </a:ext>
                </a:extLst>
              </p:cNvPr>
              <p:cNvSpPr/>
              <p:nvPr/>
            </p:nvSpPr>
            <p:spPr>
              <a:xfrm>
                <a:off x="2712288" y="3046889"/>
                <a:ext cx="1201214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algn="ctr" fontAlgn="ctr">
                  <a:buNone/>
                </a:pPr>
                <a:r>
                  <a:rPr lang="nb-NO" sz="110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Leveranse og gjennomføringsansvarlig </a:t>
                </a:r>
              </a:p>
            </p:txBody>
          </p:sp>
          <p:sp>
            <p:nvSpPr>
              <p:cNvPr id="11" name="Google Shape;3417;p102">
                <a:extLst>
                  <a:ext uri="{FF2B5EF4-FFF2-40B4-BE49-F238E27FC236}">
                    <a16:creationId xmlns:a16="http://schemas.microsoft.com/office/drawing/2014/main" id="{DADB3937-8142-19D0-BAAE-ED69AF065675}"/>
                  </a:ext>
                </a:extLst>
              </p:cNvPr>
              <p:cNvSpPr/>
              <p:nvPr/>
            </p:nvSpPr>
            <p:spPr>
              <a:xfrm>
                <a:off x="3028825" y="2895208"/>
                <a:ext cx="726404" cy="1538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fontAlgn="ctr">
                  <a:buNone/>
                </a:pPr>
                <a:r>
                  <a:rPr lang="nb-NO" sz="1200" b="1" kern="1200">
                    <a:effectLst/>
                    <a:latin typeface="Calibri" panose="020F0502020204030204" pitchFamily="34" charset="0"/>
                    <a:ea typeface="Arial" panose="020B0604020202020204" pitchFamily="34" charset="0"/>
                    <a:cs typeface="Calibri" panose="020F0502020204030204" pitchFamily="34" charset="0"/>
                  </a:rPr>
                  <a:t>Leverandør</a:t>
                </a:r>
                <a:endParaRPr lang="nb-NO" sz="1200" b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2" name="Google Shape;3418;p102">
                <a:extLst>
                  <a:ext uri="{FF2B5EF4-FFF2-40B4-BE49-F238E27FC236}">
                    <a16:creationId xmlns:a16="http://schemas.microsoft.com/office/drawing/2014/main" id="{2B68163D-CA4E-34EC-4934-2809993E9206}"/>
                  </a:ext>
                </a:extLst>
              </p:cNvPr>
              <p:cNvSpPr/>
              <p:nvPr/>
            </p:nvSpPr>
            <p:spPr>
              <a:xfrm>
                <a:off x="1698886" y="1251883"/>
                <a:ext cx="1201214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algn="ctr" fontAlgn="ctr">
                  <a:buNone/>
                </a:pPr>
                <a:r>
                  <a:rPr lang="nb-NO" sz="1100" kern="120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Arial" panose="020B0604020202020204" pitchFamily="34" charset="0"/>
                    <a:cs typeface="Calibri" panose="020F0502020204030204" pitchFamily="34" charset="0"/>
                  </a:rPr>
                  <a:t>System- og behovseier av funksjonalitet som skal oppfylle lov og forskrift </a:t>
                </a:r>
                <a:endParaRPr lang="nb-NO" sz="110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" name="Google Shape;3419;p102">
                <a:extLst>
                  <a:ext uri="{FF2B5EF4-FFF2-40B4-BE49-F238E27FC236}">
                    <a16:creationId xmlns:a16="http://schemas.microsoft.com/office/drawing/2014/main" id="{8218A24B-0F26-0726-BE0F-10F54FA8D1F7}"/>
                  </a:ext>
                </a:extLst>
              </p:cNvPr>
              <p:cNvSpPr/>
              <p:nvPr/>
            </p:nvSpPr>
            <p:spPr>
              <a:xfrm>
                <a:off x="1847989" y="1097995"/>
                <a:ext cx="1144731" cy="1538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fontAlgn="ctr">
                  <a:buNone/>
                </a:pPr>
                <a:r>
                  <a:rPr lang="nb-NO" sz="1200" b="1" kern="1200">
                    <a:effectLst/>
                    <a:latin typeface="Calibri" panose="020F0502020204030204" pitchFamily="34" charset="0"/>
                    <a:ea typeface="Arial" panose="020B0604020202020204" pitchFamily="34" charset="0"/>
                    <a:cs typeface="Calibri" panose="020F0502020204030204" pitchFamily="34" charset="0"/>
                  </a:rPr>
                  <a:t>Fylkeskommunene</a:t>
                </a:r>
                <a:endParaRPr lang="nb-NO" sz="1200" b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" name="Google Shape;3420;p102">
                <a:extLst>
                  <a:ext uri="{FF2B5EF4-FFF2-40B4-BE49-F238E27FC236}">
                    <a16:creationId xmlns:a16="http://schemas.microsoft.com/office/drawing/2014/main" id="{6228BF16-303B-DBFF-639B-07C792530EFD}"/>
                  </a:ext>
                </a:extLst>
              </p:cNvPr>
              <p:cNvSpPr/>
              <p:nvPr/>
            </p:nvSpPr>
            <p:spPr>
              <a:xfrm>
                <a:off x="1725025" y="2137989"/>
                <a:ext cx="1175075" cy="1788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algn="ctr" fontAlgn="ctr">
                  <a:buNone/>
                </a:pPr>
                <a:r>
                  <a:rPr lang="nb-NO" sz="1600">
                    <a:solidFill>
                      <a:schemeClr val="accent3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Sammen bygger vi fremtidens VIGO</a:t>
                </a:r>
                <a:endParaRPr lang="nb-NO" sz="1600">
                  <a:solidFill>
                    <a:schemeClr val="accent3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4" name="Google Shape;3421;p102">
              <a:extLst>
                <a:ext uri="{FF2B5EF4-FFF2-40B4-BE49-F238E27FC236}">
                  <a16:creationId xmlns:a16="http://schemas.microsoft.com/office/drawing/2014/main" id="{4011D10A-ECD0-CE69-7AEA-0E50B80621B3}"/>
                </a:ext>
              </a:extLst>
            </p:cNvPr>
            <p:cNvSpPr/>
            <p:nvPr/>
          </p:nvSpPr>
          <p:spPr>
            <a:xfrm>
              <a:off x="3175557" y="2568459"/>
              <a:ext cx="291779" cy="292608"/>
            </a:xfrm>
            <a:custGeom>
              <a:avLst/>
              <a:gdLst/>
              <a:ahLst/>
              <a:cxnLst/>
              <a:rect l="l" t="t" r="r" b="b"/>
              <a:pathLst>
                <a:path w="704" h="706" extrusionOk="0">
                  <a:moveTo>
                    <a:pt x="0" y="0"/>
                  </a:moveTo>
                  <a:lnTo>
                    <a:pt x="0" y="706"/>
                  </a:lnTo>
                  <a:lnTo>
                    <a:pt x="704" y="706"/>
                  </a:lnTo>
                  <a:lnTo>
                    <a:pt x="704" y="0"/>
                  </a:lnTo>
                  <a:lnTo>
                    <a:pt x="0" y="0"/>
                  </a:lnTo>
                  <a:close/>
                  <a:moveTo>
                    <a:pt x="675" y="31"/>
                  </a:moveTo>
                  <a:lnTo>
                    <a:pt x="675" y="85"/>
                  </a:lnTo>
                  <a:lnTo>
                    <a:pt x="476" y="85"/>
                  </a:lnTo>
                  <a:lnTo>
                    <a:pt x="382" y="169"/>
                  </a:lnTo>
                  <a:lnTo>
                    <a:pt x="289" y="169"/>
                  </a:lnTo>
                  <a:lnTo>
                    <a:pt x="196" y="254"/>
                  </a:lnTo>
                  <a:lnTo>
                    <a:pt x="31" y="254"/>
                  </a:lnTo>
                  <a:lnTo>
                    <a:pt x="31" y="31"/>
                  </a:lnTo>
                  <a:lnTo>
                    <a:pt x="675" y="31"/>
                  </a:lnTo>
                  <a:close/>
                  <a:moveTo>
                    <a:pt x="300" y="510"/>
                  </a:moveTo>
                  <a:lnTo>
                    <a:pt x="237" y="452"/>
                  </a:lnTo>
                  <a:lnTo>
                    <a:pt x="675" y="452"/>
                  </a:lnTo>
                  <a:lnTo>
                    <a:pt x="675" y="510"/>
                  </a:lnTo>
                  <a:lnTo>
                    <a:pt x="300" y="510"/>
                  </a:lnTo>
                  <a:close/>
                  <a:moveTo>
                    <a:pt x="675" y="539"/>
                  </a:moveTo>
                  <a:lnTo>
                    <a:pt x="675" y="595"/>
                  </a:lnTo>
                  <a:lnTo>
                    <a:pt x="487" y="595"/>
                  </a:lnTo>
                  <a:lnTo>
                    <a:pt x="427" y="539"/>
                  </a:lnTo>
                  <a:lnTo>
                    <a:pt x="675" y="539"/>
                  </a:lnTo>
                  <a:close/>
                  <a:moveTo>
                    <a:pt x="31" y="423"/>
                  </a:moveTo>
                  <a:lnTo>
                    <a:pt x="31" y="368"/>
                  </a:lnTo>
                  <a:lnTo>
                    <a:pt x="675" y="368"/>
                  </a:lnTo>
                  <a:lnTo>
                    <a:pt x="675" y="423"/>
                  </a:lnTo>
                  <a:lnTo>
                    <a:pt x="31" y="423"/>
                  </a:lnTo>
                  <a:close/>
                  <a:moveTo>
                    <a:pt x="31" y="338"/>
                  </a:moveTo>
                  <a:lnTo>
                    <a:pt x="31" y="283"/>
                  </a:lnTo>
                  <a:lnTo>
                    <a:pt x="675" y="283"/>
                  </a:lnTo>
                  <a:lnTo>
                    <a:pt x="675" y="338"/>
                  </a:lnTo>
                  <a:lnTo>
                    <a:pt x="31" y="338"/>
                  </a:lnTo>
                  <a:close/>
                  <a:moveTo>
                    <a:pt x="240" y="254"/>
                  </a:moveTo>
                  <a:lnTo>
                    <a:pt x="300" y="199"/>
                  </a:lnTo>
                  <a:lnTo>
                    <a:pt x="675" y="199"/>
                  </a:lnTo>
                  <a:lnTo>
                    <a:pt x="675" y="254"/>
                  </a:lnTo>
                  <a:lnTo>
                    <a:pt x="240" y="254"/>
                  </a:lnTo>
                  <a:close/>
                  <a:moveTo>
                    <a:pt x="427" y="169"/>
                  </a:moveTo>
                  <a:lnTo>
                    <a:pt x="487" y="114"/>
                  </a:lnTo>
                  <a:lnTo>
                    <a:pt x="675" y="114"/>
                  </a:lnTo>
                  <a:lnTo>
                    <a:pt x="675" y="169"/>
                  </a:lnTo>
                  <a:lnTo>
                    <a:pt x="427" y="169"/>
                  </a:lnTo>
                  <a:close/>
                  <a:moveTo>
                    <a:pt x="31" y="675"/>
                  </a:moveTo>
                  <a:lnTo>
                    <a:pt x="31" y="452"/>
                  </a:lnTo>
                  <a:lnTo>
                    <a:pt x="192" y="452"/>
                  </a:lnTo>
                  <a:lnTo>
                    <a:pt x="289" y="539"/>
                  </a:lnTo>
                  <a:lnTo>
                    <a:pt x="382" y="539"/>
                  </a:lnTo>
                  <a:lnTo>
                    <a:pt x="476" y="624"/>
                  </a:lnTo>
                  <a:lnTo>
                    <a:pt x="675" y="624"/>
                  </a:lnTo>
                  <a:lnTo>
                    <a:pt x="675" y="675"/>
                  </a:lnTo>
                  <a:lnTo>
                    <a:pt x="31" y="675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 lang="nb-NO" sz="10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" name="Google Shape;3422;p102">
              <a:extLst>
                <a:ext uri="{FF2B5EF4-FFF2-40B4-BE49-F238E27FC236}">
                  <a16:creationId xmlns:a16="http://schemas.microsoft.com/office/drawing/2014/main" id="{24B1DA68-2689-C9EC-257F-A3679B42D8C1}"/>
                </a:ext>
              </a:extLst>
            </p:cNvPr>
            <p:cNvSpPr/>
            <p:nvPr/>
          </p:nvSpPr>
          <p:spPr>
            <a:xfrm>
              <a:off x="1099447" y="2551488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576" h="576" extrusionOk="0">
                  <a:moveTo>
                    <a:pt x="0" y="0"/>
                  </a:moveTo>
                  <a:cubicBezTo>
                    <a:pt x="0" y="576"/>
                    <a:pt x="0" y="576"/>
                    <a:pt x="0" y="576"/>
                  </a:cubicBezTo>
                  <a:cubicBezTo>
                    <a:pt x="576" y="576"/>
                    <a:pt x="576" y="576"/>
                    <a:pt x="576" y="576"/>
                  </a:cubicBezTo>
                  <a:cubicBezTo>
                    <a:pt x="576" y="0"/>
                    <a:pt x="576" y="0"/>
                    <a:pt x="576" y="0"/>
                  </a:cubicBezTo>
                  <a:lnTo>
                    <a:pt x="0" y="0"/>
                  </a:lnTo>
                  <a:close/>
                  <a:moveTo>
                    <a:pt x="460" y="398"/>
                  </a:moveTo>
                  <a:cubicBezTo>
                    <a:pt x="498" y="398"/>
                    <a:pt x="498" y="398"/>
                    <a:pt x="498" y="398"/>
                  </a:cubicBezTo>
                  <a:cubicBezTo>
                    <a:pt x="498" y="247"/>
                    <a:pt x="498" y="247"/>
                    <a:pt x="498" y="247"/>
                  </a:cubicBezTo>
                  <a:cubicBezTo>
                    <a:pt x="498" y="218"/>
                    <a:pt x="474" y="195"/>
                    <a:pt x="446" y="195"/>
                  </a:cubicBezTo>
                  <a:cubicBezTo>
                    <a:pt x="378" y="195"/>
                    <a:pt x="378" y="195"/>
                    <a:pt x="378" y="195"/>
                  </a:cubicBezTo>
                  <a:cubicBezTo>
                    <a:pt x="362" y="195"/>
                    <a:pt x="349" y="201"/>
                    <a:pt x="339" y="212"/>
                  </a:cubicBezTo>
                  <a:cubicBezTo>
                    <a:pt x="338" y="213"/>
                    <a:pt x="338" y="213"/>
                    <a:pt x="338" y="213"/>
                  </a:cubicBezTo>
                  <a:cubicBezTo>
                    <a:pt x="356" y="229"/>
                    <a:pt x="356" y="229"/>
                    <a:pt x="356" y="229"/>
                  </a:cubicBezTo>
                  <a:cubicBezTo>
                    <a:pt x="357" y="228"/>
                    <a:pt x="357" y="228"/>
                    <a:pt x="357" y="228"/>
                  </a:cubicBezTo>
                  <a:cubicBezTo>
                    <a:pt x="362" y="222"/>
                    <a:pt x="369" y="219"/>
                    <a:pt x="378" y="219"/>
                  </a:cubicBezTo>
                  <a:cubicBezTo>
                    <a:pt x="446" y="219"/>
                    <a:pt x="446" y="219"/>
                    <a:pt x="446" y="219"/>
                  </a:cubicBezTo>
                  <a:cubicBezTo>
                    <a:pt x="461" y="219"/>
                    <a:pt x="474" y="231"/>
                    <a:pt x="474" y="247"/>
                  </a:cubicBezTo>
                  <a:cubicBezTo>
                    <a:pt x="474" y="375"/>
                    <a:pt x="474" y="375"/>
                    <a:pt x="474" y="375"/>
                  </a:cubicBezTo>
                  <a:cubicBezTo>
                    <a:pt x="436" y="375"/>
                    <a:pt x="436" y="375"/>
                    <a:pt x="436" y="375"/>
                  </a:cubicBezTo>
                  <a:cubicBezTo>
                    <a:pt x="436" y="552"/>
                    <a:pt x="436" y="552"/>
                    <a:pt x="436" y="552"/>
                  </a:cubicBezTo>
                  <a:cubicBezTo>
                    <a:pt x="387" y="552"/>
                    <a:pt x="387" y="552"/>
                    <a:pt x="387" y="552"/>
                  </a:cubicBezTo>
                  <a:cubicBezTo>
                    <a:pt x="387" y="375"/>
                    <a:pt x="387" y="375"/>
                    <a:pt x="387" y="375"/>
                  </a:cubicBezTo>
                  <a:cubicBezTo>
                    <a:pt x="233" y="375"/>
                    <a:pt x="233" y="375"/>
                    <a:pt x="233" y="375"/>
                  </a:cubicBezTo>
                  <a:cubicBezTo>
                    <a:pt x="265" y="342"/>
                    <a:pt x="265" y="342"/>
                    <a:pt x="265" y="342"/>
                  </a:cubicBezTo>
                  <a:cubicBezTo>
                    <a:pt x="248" y="325"/>
                    <a:pt x="248" y="325"/>
                    <a:pt x="248" y="325"/>
                  </a:cubicBezTo>
                  <a:cubicBezTo>
                    <a:pt x="187" y="387"/>
                    <a:pt x="187" y="387"/>
                    <a:pt x="187" y="387"/>
                  </a:cubicBezTo>
                  <a:cubicBezTo>
                    <a:pt x="248" y="448"/>
                    <a:pt x="248" y="448"/>
                    <a:pt x="248" y="448"/>
                  </a:cubicBezTo>
                  <a:cubicBezTo>
                    <a:pt x="265" y="431"/>
                    <a:pt x="265" y="431"/>
                    <a:pt x="265" y="431"/>
                  </a:cubicBezTo>
                  <a:cubicBezTo>
                    <a:pt x="233" y="398"/>
                    <a:pt x="233" y="398"/>
                    <a:pt x="233" y="398"/>
                  </a:cubicBezTo>
                  <a:cubicBezTo>
                    <a:pt x="363" y="398"/>
                    <a:pt x="363" y="398"/>
                    <a:pt x="363" y="398"/>
                  </a:cubicBezTo>
                  <a:cubicBezTo>
                    <a:pt x="363" y="552"/>
                    <a:pt x="363" y="552"/>
                    <a:pt x="363" y="552"/>
                  </a:cubicBezTo>
                  <a:cubicBezTo>
                    <a:pt x="212" y="552"/>
                    <a:pt x="212" y="552"/>
                    <a:pt x="212" y="552"/>
                  </a:cubicBezTo>
                  <a:cubicBezTo>
                    <a:pt x="212" y="440"/>
                    <a:pt x="212" y="440"/>
                    <a:pt x="212" y="440"/>
                  </a:cubicBezTo>
                  <a:cubicBezTo>
                    <a:pt x="188" y="416"/>
                    <a:pt x="188" y="416"/>
                    <a:pt x="188" y="416"/>
                  </a:cubicBezTo>
                  <a:cubicBezTo>
                    <a:pt x="188" y="552"/>
                    <a:pt x="188" y="552"/>
                    <a:pt x="188" y="552"/>
                  </a:cubicBezTo>
                  <a:cubicBezTo>
                    <a:pt x="139" y="552"/>
                    <a:pt x="139" y="552"/>
                    <a:pt x="139" y="552"/>
                  </a:cubicBezTo>
                  <a:cubicBezTo>
                    <a:pt x="139" y="375"/>
                    <a:pt x="139" y="375"/>
                    <a:pt x="139" y="375"/>
                  </a:cubicBezTo>
                  <a:cubicBezTo>
                    <a:pt x="101" y="375"/>
                    <a:pt x="101" y="375"/>
                    <a:pt x="101" y="375"/>
                  </a:cubicBezTo>
                  <a:cubicBezTo>
                    <a:pt x="101" y="247"/>
                    <a:pt x="101" y="247"/>
                    <a:pt x="101" y="247"/>
                  </a:cubicBezTo>
                  <a:cubicBezTo>
                    <a:pt x="101" y="231"/>
                    <a:pt x="114" y="219"/>
                    <a:pt x="130" y="219"/>
                  </a:cubicBezTo>
                  <a:cubicBezTo>
                    <a:pt x="198" y="219"/>
                    <a:pt x="198" y="219"/>
                    <a:pt x="198" y="219"/>
                  </a:cubicBezTo>
                  <a:cubicBezTo>
                    <a:pt x="214" y="219"/>
                    <a:pt x="226" y="231"/>
                    <a:pt x="226" y="247"/>
                  </a:cubicBezTo>
                  <a:cubicBezTo>
                    <a:pt x="226" y="297"/>
                    <a:pt x="226" y="297"/>
                    <a:pt x="226" y="297"/>
                  </a:cubicBezTo>
                  <a:cubicBezTo>
                    <a:pt x="343" y="297"/>
                    <a:pt x="343" y="297"/>
                    <a:pt x="343" y="297"/>
                  </a:cubicBezTo>
                  <a:cubicBezTo>
                    <a:pt x="310" y="330"/>
                    <a:pt x="310" y="330"/>
                    <a:pt x="310" y="330"/>
                  </a:cubicBezTo>
                  <a:cubicBezTo>
                    <a:pt x="327" y="347"/>
                    <a:pt x="327" y="347"/>
                    <a:pt x="327" y="347"/>
                  </a:cubicBezTo>
                  <a:cubicBezTo>
                    <a:pt x="388" y="286"/>
                    <a:pt x="388" y="286"/>
                    <a:pt x="388" y="286"/>
                  </a:cubicBezTo>
                  <a:cubicBezTo>
                    <a:pt x="327" y="224"/>
                    <a:pt x="327" y="224"/>
                    <a:pt x="327" y="224"/>
                  </a:cubicBezTo>
                  <a:cubicBezTo>
                    <a:pt x="310" y="241"/>
                    <a:pt x="310" y="241"/>
                    <a:pt x="310" y="241"/>
                  </a:cubicBezTo>
                  <a:cubicBezTo>
                    <a:pt x="343" y="274"/>
                    <a:pt x="343" y="274"/>
                    <a:pt x="343" y="274"/>
                  </a:cubicBezTo>
                  <a:cubicBezTo>
                    <a:pt x="250" y="274"/>
                    <a:pt x="250" y="274"/>
                    <a:pt x="250" y="274"/>
                  </a:cubicBezTo>
                  <a:cubicBezTo>
                    <a:pt x="250" y="247"/>
                    <a:pt x="250" y="247"/>
                    <a:pt x="250" y="247"/>
                  </a:cubicBezTo>
                  <a:cubicBezTo>
                    <a:pt x="250" y="218"/>
                    <a:pt x="227" y="195"/>
                    <a:pt x="198" y="195"/>
                  </a:cubicBezTo>
                  <a:cubicBezTo>
                    <a:pt x="130" y="195"/>
                    <a:pt x="130" y="195"/>
                    <a:pt x="130" y="195"/>
                  </a:cubicBezTo>
                  <a:cubicBezTo>
                    <a:pt x="101" y="195"/>
                    <a:pt x="77" y="218"/>
                    <a:pt x="77" y="247"/>
                  </a:cubicBezTo>
                  <a:cubicBezTo>
                    <a:pt x="77" y="398"/>
                    <a:pt x="77" y="398"/>
                    <a:pt x="77" y="398"/>
                  </a:cubicBezTo>
                  <a:cubicBezTo>
                    <a:pt x="116" y="398"/>
                    <a:pt x="116" y="398"/>
                    <a:pt x="116" y="398"/>
                  </a:cubicBezTo>
                  <a:cubicBezTo>
                    <a:pt x="116" y="552"/>
                    <a:pt x="116" y="552"/>
                    <a:pt x="116" y="552"/>
                  </a:cubicBezTo>
                  <a:cubicBezTo>
                    <a:pt x="23" y="552"/>
                    <a:pt x="23" y="552"/>
                    <a:pt x="23" y="552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552" y="24"/>
                    <a:pt x="552" y="24"/>
                    <a:pt x="552" y="24"/>
                  </a:cubicBezTo>
                  <a:cubicBezTo>
                    <a:pt x="552" y="552"/>
                    <a:pt x="552" y="552"/>
                    <a:pt x="552" y="552"/>
                  </a:cubicBezTo>
                  <a:cubicBezTo>
                    <a:pt x="460" y="552"/>
                    <a:pt x="460" y="552"/>
                    <a:pt x="460" y="552"/>
                  </a:cubicBezTo>
                  <a:lnTo>
                    <a:pt x="460" y="398"/>
                  </a:lnTo>
                  <a:close/>
                  <a:moveTo>
                    <a:pt x="164" y="75"/>
                  </a:moveTo>
                  <a:cubicBezTo>
                    <a:pt x="137" y="75"/>
                    <a:pt x="116" y="97"/>
                    <a:pt x="116" y="125"/>
                  </a:cubicBezTo>
                  <a:cubicBezTo>
                    <a:pt x="116" y="151"/>
                    <a:pt x="137" y="173"/>
                    <a:pt x="164" y="173"/>
                  </a:cubicBezTo>
                  <a:cubicBezTo>
                    <a:pt x="190" y="173"/>
                    <a:pt x="212" y="151"/>
                    <a:pt x="212" y="125"/>
                  </a:cubicBezTo>
                  <a:cubicBezTo>
                    <a:pt x="212" y="97"/>
                    <a:pt x="190" y="75"/>
                    <a:pt x="164" y="75"/>
                  </a:cubicBezTo>
                  <a:close/>
                  <a:moveTo>
                    <a:pt x="164" y="149"/>
                  </a:moveTo>
                  <a:cubicBezTo>
                    <a:pt x="150" y="149"/>
                    <a:pt x="139" y="138"/>
                    <a:pt x="139" y="125"/>
                  </a:cubicBezTo>
                  <a:cubicBezTo>
                    <a:pt x="139" y="110"/>
                    <a:pt x="150" y="99"/>
                    <a:pt x="164" y="99"/>
                  </a:cubicBezTo>
                  <a:cubicBezTo>
                    <a:pt x="177" y="99"/>
                    <a:pt x="188" y="110"/>
                    <a:pt x="188" y="125"/>
                  </a:cubicBezTo>
                  <a:cubicBezTo>
                    <a:pt x="188" y="138"/>
                    <a:pt x="177" y="149"/>
                    <a:pt x="164" y="149"/>
                  </a:cubicBezTo>
                  <a:close/>
                  <a:moveTo>
                    <a:pt x="412" y="75"/>
                  </a:moveTo>
                  <a:cubicBezTo>
                    <a:pt x="386" y="75"/>
                    <a:pt x="364" y="97"/>
                    <a:pt x="364" y="125"/>
                  </a:cubicBezTo>
                  <a:cubicBezTo>
                    <a:pt x="364" y="151"/>
                    <a:pt x="386" y="173"/>
                    <a:pt x="412" y="173"/>
                  </a:cubicBezTo>
                  <a:cubicBezTo>
                    <a:pt x="439" y="173"/>
                    <a:pt x="460" y="151"/>
                    <a:pt x="460" y="125"/>
                  </a:cubicBezTo>
                  <a:cubicBezTo>
                    <a:pt x="460" y="97"/>
                    <a:pt x="439" y="75"/>
                    <a:pt x="412" y="75"/>
                  </a:cubicBezTo>
                  <a:close/>
                  <a:moveTo>
                    <a:pt x="436" y="125"/>
                  </a:moveTo>
                  <a:cubicBezTo>
                    <a:pt x="436" y="138"/>
                    <a:pt x="426" y="149"/>
                    <a:pt x="412" y="149"/>
                  </a:cubicBezTo>
                  <a:cubicBezTo>
                    <a:pt x="399" y="149"/>
                    <a:pt x="388" y="138"/>
                    <a:pt x="388" y="125"/>
                  </a:cubicBezTo>
                  <a:cubicBezTo>
                    <a:pt x="388" y="111"/>
                    <a:pt x="399" y="99"/>
                    <a:pt x="412" y="99"/>
                  </a:cubicBezTo>
                  <a:cubicBezTo>
                    <a:pt x="426" y="99"/>
                    <a:pt x="436" y="110"/>
                    <a:pt x="436" y="12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 lang="nb-NO" sz="10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Google Shape;3423;p102">
              <a:extLst>
                <a:ext uri="{FF2B5EF4-FFF2-40B4-BE49-F238E27FC236}">
                  <a16:creationId xmlns:a16="http://schemas.microsoft.com/office/drawing/2014/main" id="{35B0A5A3-E9F8-9576-D795-563AF099BF06}"/>
                </a:ext>
              </a:extLst>
            </p:cNvPr>
            <p:cNvSpPr/>
            <p:nvPr/>
          </p:nvSpPr>
          <p:spPr>
            <a:xfrm>
              <a:off x="2144935" y="778821"/>
              <a:ext cx="291779" cy="292608"/>
            </a:xfrm>
            <a:custGeom>
              <a:avLst/>
              <a:gdLst/>
              <a:ahLst/>
              <a:cxnLst/>
              <a:rect l="l" t="t" r="r" b="b"/>
              <a:pathLst>
                <a:path w="704" h="706" extrusionOk="0">
                  <a:moveTo>
                    <a:pt x="704" y="706"/>
                  </a:moveTo>
                  <a:lnTo>
                    <a:pt x="0" y="706"/>
                  </a:lnTo>
                  <a:lnTo>
                    <a:pt x="0" y="0"/>
                  </a:lnTo>
                  <a:lnTo>
                    <a:pt x="704" y="0"/>
                  </a:lnTo>
                  <a:lnTo>
                    <a:pt x="704" y="706"/>
                  </a:lnTo>
                  <a:close/>
                  <a:moveTo>
                    <a:pt x="29" y="675"/>
                  </a:moveTo>
                  <a:lnTo>
                    <a:pt x="673" y="675"/>
                  </a:lnTo>
                  <a:lnTo>
                    <a:pt x="673" y="29"/>
                  </a:lnTo>
                  <a:lnTo>
                    <a:pt x="29" y="29"/>
                  </a:lnTo>
                  <a:lnTo>
                    <a:pt x="29" y="675"/>
                  </a:lnTo>
                  <a:close/>
                  <a:moveTo>
                    <a:pt x="483" y="371"/>
                  </a:moveTo>
                  <a:lnTo>
                    <a:pt x="465" y="402"/>
                  </a:lnTo>
                  <a:lnTo>
                    <a:pt x="434" y="384"/>
                  </a:lnTo>
                  <a:lnTo>
                    <a:pt x="451" y="353"/>
                  </a:lnTo>
                  <a:lnTo>
                    <a:pt x="434" y="322"/>
                  </a:lnTo>
                  <a:lnTo>
                    <a:pt x="465" y="304"/>
                  </a:lnTo>
                  <a:lnTo>
                    <a:pt x="483" y="335"/>
                  </a:lnTo>
                  <a:lnTo>
                    <a:pt x="584" y="335"/>
                  </a:lnTo>
                  <a:lnTo>
                    <a:pt x="634" y="247"/>
                  </a:lnTo>
                  <a:lnTo>
                    <a:pt x="584" y="159"/>
                  </a:lnTo>
                  <a:lnTo>
                    <a:pt x="483" y="159"/>
                  </a:lnTo>
                  <a:lnTo>
                    <a:pt x="432" y="247"/>
                  </a:lnTo>
                  <a:lnTo>
                    <a:pt x="450" y="278"/>
                  </a:lnTo>
                  <a:lnTo>
                    <a:pt x="418" y="295"/>
                  </a:lnTo>
                  <a:lnTo>
                    <a:pt x="401" y="265"/>
                  </a:lnTo>
                  <a:lnTo>
                    <a:pt x="365" y="265"/>
                  </a:lnTo>
                  <a:lnTo>
                    <a:pt x="365" y="229"/>
                  </a:lnTo>
                  <a:lnTo>
                    <a:pt x="401" y="229"/>
                  </a:lnTo>
                  <a:lnTo>
                    <a:pt x="451" y="141"/>
                  </a:lnTo>
                  <a:lnTo>
                    <a:pt x="401" y="54"/>
                  </a:lnTo>
                  <a:lnTo>
                    <a:pt x="299" y="54"/>
                  </a:lnTo>
                  <a:lnTo>
                    <a:pt x="249" y="141"/>
                  </a:lnTo>
                  <a:lnTo>
                    <a:pt x="299" y="229"/>
                  </a:lnTo>
                  <a:lnTo>
                    <a:pt x="335" y="229"/>
                  </a:lnTo>
                  <a:lnTo>
                    <a:pt x="335" y="265"/>
                  </a:lnTo>
                  <a:lnTo>
                    <a:pt x="299" y="265"/>
                  </a:lnTo>
                  <a:lnTo>
                    <a:pt x="282" y="295"/>
                  </a:lnTo>
                  <a:lnTo>
                    <a:pt x="253" y="279"/>
                  </a:lnTo>
                  <a:lnTo>
                    <a:pt x="271" y="247"/>
                  </a:lnTo>
                  <a:lnTo>
                    <a:pt x="220" y="159"/>
                  </a:lnTo>
                  <a:lnTo>
                    <a:pt x="120" y="159"/>
                  </a:lnTo>
                  <a:lnTo>
                    <a:pt x="68" y="247"/>
                  </a:lnTo>
                  <a:lnTo>
                    <a:pt x="120" y="335"/>
                  </a:lnTo>
                  <a:lnTo>
                    <a:pt x="220" y="335"/>
                  </a:lnTo>
                  <a:lnTo>
                    <a:pt x="237" y="305"/>
                  </a:lnTo>
                  <a:lnTo>
                    <a:pt x="266" y="322"/>
                  </a:lnTo>
                  <a:lnTo>
                    <a:pt x="249" y="353"/>
                  </a:lnTo>
                  <a:lnTo>
                    <a:pt x="266" y="384"/>
                  </a:lnTo>
                  <a:lnTo>
                    <a:pt x="237" y="401"/>
                  </a:lnTo>
                  <a:lnTo>
                    <a:pt x="220" y="371"/>
                  </a:lnTo>
                  <a:lnTo>
                    <a:pt x="120" y="371"/>
                  </a:lnTo>
                  <a:lnTo>
                    <a:pt x="68" y="458"/>
                  </a:lnTo>
                  <a:lnTo>
                    <a:pt x="120" y="547"/>
                  </a:lnTo>
                  <a:lnTo>
                    <a:pt x="220" y="547"/>
                  </a:lnTo>
                  <a:lnTo>
                    <a:pt x="271" y="458"/>
                  </a:lnTo>
                  <a:lnTo>
                    <a:pt x="253" y="426"/>
                  </a:lnTo>
                  <a:lnTo>
                    <a:pt x="282" y="409"/>
                  </a:lnTo>
                  <a:lnTo>
                    <a:pt x="299" y="440"/>
                  </a:lnTo>
                  <a:lnTo>
                    <a:pt x="335" y="440"/>
                  </a:lnTo>
                  <a:lnTo>
                    <a:pt x="335" y="477"/>
                  </a:lnTo>
                  <a:lnTo>
                    <a:pt x="299" y="477"/>
                  </a:lnTo>
                  <a:lnTo>
                    <a:pt x="249" y="564"/>
                  </a:lnTo>
                  <a:lnTo>
                    <a:pt x="299" y="652"/>
                  </a:lnTo>
                  <a:lnTo>
                    <a:pt x="401" y="652"/>
                  </a:lnTo>
                  <a:lnTo>
                    <a:pt x="451" y="564"/>
                  </a:lnTo>
                  <a:lnTo>
                    <a:pt x="401" y="477"/>
                  </a:lnTo>
                  <a:lnTo>
                    <a:pt x="365" y="477"/>
                  </a:lnTo>
                  <a:lnTo>
                    <a:pt x="365" y="440"/>
                  </a:lnTo>
                  <a:lnTo>
                    <a:pt x="401" y="440"/>
                  </a:lnTo>
                  <a:lnTo>
                    <a:pt x="418" y="409"/>
                  </a:lnTo>
                  <a:lnTo>
                    <a:pt x="450" y="428"/>
                  </a:lnTo>
                  <a:lnTo>
                    <a:pt x="432" y="458"/>
                  </a:lnTo>
                  <a:lnTo>
                    <a:pt x="483" y="547"/>
                  </a:lnTo>
                  <a:lnTo>
                    <a:pt x="584" y="547"/>
                  </a:lnTo>
                  <a:lnTo>
                    <a:pt x="634" y="458"/>
                  </a:lnTo>
                  <a:lnTo>
                    <a:pt x="584" y="371"/>
                  </a:lnTo>
                  <a:lnTo>
                    <a:pt x="483" y="371"/>
                  </a:lnTo>
                  <a:close/>
                  <a:moveTo>
                    <a:pt x="500" y="190"/>
                  </a:moveTo>
                  <a:lnTo>
                    <a:pt x="567" y="190"/>
                  </a:lnTo>
                  <a:lnTo>
                    <a:pt x="600" y="247"/>
                  </a:lnTo>
                  <a:lnTo>
                    <a:pt x="567" y="305"/>
                  </a:lnTo>
                  <a:lnTo>
                    <a:pt x="500" y="305"/>
                  </a:lnTo>
                  <a:lnTo>
                    <a:pt x="467" y="247"/>
                  </a:lnTo>
                  <a:lnTo>
                    <a:pt x="500" y="190"/>
                  </a:lnTo>
                  <a:close/>
                  <a:moveTo>
                    <a:pt x="316" y="198"/>
                  </a:moveTo>
                  <a:lnTo>
                    <a:pt x="283" y="141"/>
                  </a:lnTo>
                  <a:lnTo>
                    <a:pt x="316" y="83"/>
                  </a:lnTo>
                  <a:lnTo>
                    <a:pt x="384" y="83"/>
                  </a:lnTo>
                  <a:lnTo>
                    <a:pt x="417" y="141"/>
                  </a:lnTo>
                  <a:lnTo>
                    <a:pt x="384" y="198"/>
                  </a:lnTo>
                  <a:lnTo>
                    <a:pt x="316" y="198"/>
                  </a:lnTo>
                  <a:close/>
                  <a:moveTo>
                    <a:pt x="203" y="305"/>
                  </a:moveTo>
                  <a:lnTo>
                    <a:pt x="137" y="305"/>
                  </a:lnTo>
                  <a:lnTo>
                    <a:pt x="104" y="247"/>
                  </a:lnTo>
                  <a:lnTo>
                    <a:pt x="137" y="190"/>
                  </a:lnTo>
                  <a:lnTo>
                    <a:pt x="203" y="190"/>
                  </a:lnTo>
                  <a:lnTo>
                    <a:pt x="236" y="247"/>
                  </a:lnTo>
                  <a:lnTo>
                    <a:pt x="203" y="305"/>
                  </a:lnTo>
                  <a:close/>
                  <a:moveTo>
                    <a:pt x="203" y="516"/>
                  </a:moveTo>
                  <a:lnTo>
                    <a:pt x="137" y="516"/>
                  </a:lnTo>
                  <a:lnTo>
                    <a:pt x="104" y="458"/>
                  </a:lnTo>
                  <a:lnTo>
                    <a:pt x="137" y="401"/>
                  </a:lnTo>
                  <a:lnTo>
                    <a:pt x="203" y="401"/>
                  </a:lnTo>
                  <a:lnTo>
                    <a:pt x="236" y="458"/>
                  </a:lnTo>
                  <a:lnTo>
                    <a:pt x="203" y="516"/>
                  </a:lnTo>
                  <a:close/>
                  <a:moveTo>
                    <a:pt x="384" y="506"/>
                  </a:moveTo>
                  <a:lnTo>
                    <a:pt x="417" y="564"/>
                  </a:lnTo>
                  <a:lnTo>
                    <a:pt x="384" y="621"/>
                  </a:lnTo>
                  <a:lnTo>
                    <a:pt x="316" y="621"/>
                  </a:lnTo>
                  <a:lnTo>
                    <a:pt x="283" y="564"/>
                  </a:lnTo>
                  <a:lnTo>
                    <a:pt x="316" y="506"/>
                  </a:lnTo>
                  <a:lnTo>
                    <a:pt x="384" y="506"/>
                  </a:lnTo>
                  <a:close/>
                  <a:moveTo>
                    <a:pt x="384" y="411"/>
                  </a:moveTo>
                  <a:lnTo>
                    <a:pt x="316" y="411"/>
                  </a:lnTo>
                  <a:lnTo>
                    <a:pt x="283" y="353"/>
                  </a:lnTo>
                  <a:lnTo>
                    <a:pt x="316" y="295"/>
                  </a:lnTo>
                  <a:lnTo>
                    <a:pt x="384" y="295"/>
                  </a:lnTo>
                  <a:lnTo>
                    <a:pt x="417" y="353"/>
                  </a:lnTo>
                  <a:lnTo>
                    <a:pt x="384" y="411"/>
                  </a:lnTo>
                  <a:close/>
                  <a:moveTo>
                    <a:pt x="567" y="516"/>
                  </a:moveTo>
                  <a:lnTo>
                    <a:pt x="500" y="516"/>
                  </a:lnTo>
                  <a:lnTo>
                    <a:pt x="467" y="458"/>
                  </a:lnTo>
                  <a:lnTo>
                    <a:pt x="500" y="401"/>
                  </a:lnTo>
                  <a:lnTo>
                    <a:pt x="567" y="401"/>
                  </a:lnTo>
                  <a:lnTo>
                    <a:pt x="600" y="458"/>
                  </a:lnTo>
                  <a:lnTo>
                    <a:pt x="567" y="51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 lang="nb-NO" sz="10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1" name="Tittel 2">
            <a:extLst>
              <a:ext uri="{FF2B5EF4-FFF2-40B4-BE49-F238E27FC236}">
                <a16:creationId xmlns:a16="http://schemas.microsoft.com/office/drawing/2014/main" id="{B9D5F71F-0548-81C6-C129-2166B85B7D33}"/>
              </a:ext>
            </a:extLst>
          </p:cNvPr>
          <p:cNvSpPr txBox="1">
            <a:spLocks/>
          </p:cNvSpPr>
          <p:nvPr/>
        </p:nvSpPr>
        <p:spPr>
          <a:xfrm>
            <a:off x="279593" y="164103"/>
            <a:ext cx="10154444" cy="384721"/>
          </a:xfrm>
          <a:prstGeom prst="rect">
            <a:avLst/>
          </a:prstGeom>
        </p:spPr>
        <p:txBody>
          <a:bodyPr vert="horz" rIns="0"/>
          <a:lstStyle>
            <a:lvl1pPr algn="l" defTabSz="914400" rtl="0" eaLnBrk="1" fontAlgn="ctr" latinLnBrk="0" hangingPunct="1">
              <a:lnSpc>
                <a:spcPct val="100000"/>
              </a:lnSpc>
              <a:spcBef>
                <a:spcPct val="0"/>
              </a:spcBef>
              <a:buNone/>
              <a:defRPr sz="25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/>
          </a:p>
        </p:txBody>
      </p:sp>
      <p:sp>
        <p:nvSpPr>
          <p:cNvPr id="25" name="Tittel 2">
            <a:extLst>
              <a:ext uri="{FF2B5EF4-FFF2-40B4-BE49-F238E27FC236}">
                <a16:creationId xmlns:a16="http://schemas.microsoft.com/office/drawing/2014/main" id="{ADBE5329-88B6-2C46-A456-3AEDCB5CDF32}"/>
              </a:ext>
            </a:extLst>
          </p:cNvPr>
          <p:cNvSpPr txBox="1">
            <a:spLocks/>
          </p:cNvSpPr>
          <p:nvPr/>
        </p:nvSpPr>
        <p:spPr>
          <a:xfrm>
            <a:off x="456927" y="219382"/>
            <a:ext cx="11242014" cy="384721"/>
          </a:xfrm>
          <a:prstGeom prst="rect">
            <a:avLst/>
          </a:prstGeom>
        </p:spPr>
        <p:txBody>
          <a:bodyPr vert="horz" rIns="0"/>
          <a:lstStyle>
            <a:lvl1pPr algn="l" defTabSz="914400" rtl="0" eaLnBrk="1" fontAlgn="ctr" latinLnBrk="0" hangingPunct="1">
              <a:lnSpc>
                <a:spcPct val="100000"/>
              </a:lnSpc>
              <a:spcBef>
                <a:spcPct val="0"/>
              </a:spcBef>
              <a:buNone/>
              <a:defRPr sz="25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/>
              <a:t>Sammen skaper vi fremtidens tjenester for videregående opplæring gjennom langsiktig partnerskap, samarbeid og gjensidig tillit</a:t>
            </a:r>
          </a:p>
          <a:p>
            <a:endParaRPr lang="nb-NO" altLang="nb-NO" sz="2800"/>
          </a:p>
          <a:p>
            <a:endParaRPr lang="nb-NO" sz="2800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DC38D048-7909-8747-0626-B06AE7533D2F}"/>
              </a:ext>
            </a:extLst>
          </p:cNvPr>
          <p:cNvSpPr/>
          <p:nvPr/>
        </p:nvSpPr>
        <p:spPr>
          <a:xfrm>
            <a:off x="0" y="6502604"/>
            <a:ext cx="1029493" cy="355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82140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406;p189">
            <a:extLst>
              <a:ext uri="{FF2B5EF4-FFF2-40B4-BE49-F238E27FC236}">
                <a16:creationId xmlns:a16="http://schemas.microsoft.com/office/drawing/2014/main" id="{93D6A66A-D553-5D98-53A2-A25860F20613}"/>
              </a:ext>
            </a:extLst>
          </p:cNvPr>
          <p:cNvSpPr/>
          <p:nvPr/>
        </p:nvSpPr>
        <p:spPr>
          <a:xfrm>
            <a:off x="9483991" y="1872323"/>
            <a:ext cx="329184" cy="328355"/>
          </a:xfrm>
          <a:custGeom>
            <a:avLst/>
            <a:gdLst/>
            <a:ahLst/>
            <a:cxnLst/>
            <a:rect l="l" t="t" r="r" b="b"/>
            <a:pathLst>
              <a:path w="347" h="346" extrusionOk="0">
                <a:moveTo>
                  <a:pt x="0" y="0"/>
                </a:moveTo>
                <a:cubicBezTo>
                  <a:pt x="0" y="346"/>
                  <a:pt x="0" y="346"/>
                  <a:pt x="0" y="346"/>
                </a:cubicBezTo>
                <a:cubicBezTo>
                  <a:pt x="347" y="346"/>
                  <a:pt x="347" y="346"/>
                  <a:pt x="347" y="346"/>
                </a:cubicBezTo>
                <a:cubicBezTo>
                  <a:pt x="347" y="0"/>
                  <a:pt x="347" y="0"/>
                  <a:pt x="347" y="0"/>
                </a:cubicBezTo>
                <a:lnTo>
                  <a:pt x="0" y="0"/>
                </a:lnTo>
                <a:close/>
                <a:moveTo>
                  <a:pt x="332" y="14"/>
                </a:moveTo>
                <a:cubicBezTo>
                  <a:pt x="332" y="163"/>
                  <a:pt x="332" y="163"/>
                  <a:pt x="332" y="163"/>
                </a:cubicBezTo>
                <a:cubicBezTo>
                  <a:pt x="325" y="154"/>
                  <a:pt x="310" y="137"/>
                  <a:pt x="289" y="120"/>
                </a:cubicBezTo>
                <a:cubicBezTo>
                  <a:pt x="251" y="88"/>
                  <a:pt x="211" y="71"/>
                  <a:pt x="174" y="71"/>
                </a:cubicBezTo>
                <a:cubicBezTo>
                  <a:pt x="136" y="71"/>
                  <a:pt x="96" y="88"/>
                  <a:pt x="58" y="120"/>
                </a:cubicBezTo>
                <a:cubicBezTo>
                  <a:pt x="37" y="137"/>
                  <a:pt x="22" y="154"/>
                  <a:pt x="15" y="163"/>
                </a:cubicBezTo>
                <a:cubicBezTo>
                  <a:pt x="15" y="14"/>
                  <a:pt x="15" y="14"/>
                  <a:pt x="15" y="14"/>
                </a:cubicBezTo>
                <a:lnTo>
                  <a:pt x="332" y="14"/>
                </a:lnTo>
                <a:close/>
                <a:moveTo>
                  <a:pt x="321" y="173"/>
                </a:moveTo>
                <a:cubicBezTo>
                  <a:pt x="306" y="191"/>
                  <a:pt x="245" y="260"/>
                  <a:pt x="174" y="260"/>
                </a:cubicBezTo>
                <a:cubicBezTo>
                  <a:pt x="102" y="260"/>
                  <a:pt x="41" y="191"/>
                  <a:pt x="26" y="173"/>
                </a:cubicBezTo>
                <a:cubicBezTo>
                  <a:pt x="41" y="155"/>
                  <a:pt x="102" y="86"/>
                  <a:pt x="174" y="86"/>
                </a:cubicBezTo>
                <a:cubicBezTo>
                  <a:pt x="245" y="86"/>
                  <a:pt x="306" y="155"/>
                  <a:pt x="321" y="173"/>
                </a:cubicBezTo>
                <a:close/>
                <a:moveTo>
                  <a:pt x="15" y="331"/>
                </a:moveTo>
                <a:cubicBezTo>
                  <a:pt x="15" y="183"/>
                  <a:pt x="15" y="183"/>
                  <a:pt x="15" y="183"/>
                </a:cubicBezTo>
                <a:cubicBezTo>
                  <a:pt x="22" y="191"/>
                  <a:pt x="37" y="208"/>
                  <a:pt x="58" y="226"/>
                </a:cubicBezTo>
                <a:cubicBezTo>
                  <a:pt x="96" y="258"/>
                  <a:pt x="136" y="275"/>
                  <a:pt x="174" y="275"/>
                </a:cubicBezTo>
                <a:cubicBezTo>
                  <a:pt x="211" y="275"/>
                  <a:pt x="251" y="258"/>
                  <a:pt x="289" y="226"/>
                </a:cubicBezTo>
                <a:cubicBezTo>
                  <a:pt x="310" y="208"/>
                  <a:pt x="325" y="191"/>
                  <a:pt x="332" y="183"/>
                </a:cubicBezTo>
                <a:cubicBezTo>
                  <a:pt x="332" y="331"/>
                  <a:pt x="332" y="331"/>
                  <a:pt x="332" y="331"/>
                </a:cubicBezTo>
                <a:lnTo>
                  <a:pt x="15" y="331"/>
                </a:lnTo>
                <a:close/>
                <a:moveTo>
                  <a:pt x="174" y="96"/>
                </a:moveTo>
                <a:cubicBezTo>
                  <a:pt x="131" y="96"/>
                  <a:pt x="96" y="130"/>
                  <a:pt x="96" y="173"/>
                </a:cubicBezTo>
                <a:cubicBezTo>
                  <a:pt x="96" y="215"/>
                  <a:pt x="131" y="250"/>
                  <a:pt x="174" y="250"/>
                </a:cubicBezTo>
                <a:cubicBezTo>
                  <a:pt x="216" y="250"/>
                  <a:pt x="251" y="215"/>
                  <a:pt x="251" y="173"/>
                </a:cubicBezTo>
                <a:cubicBezTo>
                  <a:pt x="251" y="130"/>
                  <a:pt x="216" y="96"/>
                  <a:pt x="174" y="96"/>
                </a:cubicBezTo>
                <a:close/>
                <a:moveTo>
                  <a:pt x="235" y="165"/>
                </a:moveTo>
                <a:cubicBezTo>
                  <a:pt x="181" y="165"/>
                  <a:pt x="181" y="165"/>
                  <a:pt x="181" y="165"/>
                </a:cubicBezTo>
                <a:cubicBezTo>
                  <a:pt x="181" y="111"/>
                  <a:pt x="181" y="111"/>
                  <a:pt x="181" y="111"/>
                </a:cubicBezTo>
                <a:cubicBezTo>
                  <a:pt x="209" y="114"/>
                  <a:pt x="232" y="137"/>
                  <a:pt x="235" y="165"/>
                </a:cubicBezTo>
                <a:close/>
                <a:moveTo>
                  <a:pt x="166" y="111"/>
                </a:moveTo>
                <a:cubicBezTo>
                  <a:pt x="166" y="165"/>
                  <a:pt x="166" y="165"/>
                  <a:pt x="166" y="165"/>
                </a:cubicBezTo>
                <a:cubicBezTo>
                  <a:pt x="112" y="165"/>
                  <a:pt x="112" y="165"/>
                  <a:pt x="112" y="165"/>
                </a:cubicBezTo>
                <a:cubicBezTo>
                  <a:pt x="115" y="137"/>
                  <a:pt x="138" y="114"/>
                  <a:pt x="166" y="111"/>
                </a:cubicBezTo>
                <a:close/>
                <a:moveTo>
                  <a:pt x="112" y="180"/>
                </a:moveTo>
                <a:cubicBezTo>
                  <a:pt x="166" y="180"/>
                  <a:pt x="166" y="180"/>
                  <a:pt x="166" y="180"/>
                </a:cubicBezTo>
                <a:cubicBezTo>
                  <a:pt x="166" y="235"/>
                  <a:pt x="166" y="235"/>
                  <a:pt x="166" y="235"/>
                </a:cubicBezTo>
                <a:cubicBezTo>
                  <a:pt x="138" y="231"/>
                  <a:pt x="115" y="209"/>
                  <a:pt x="112" y="180"/>
                </a:cubicBezTo>
                <a:close/>
                <a:moveTo>
                  <a:pt x="181" y="235"/>
                </a:moveTo>
                <a:cubicBezTo>
                  <a:pt x="181" y="180"/>
                  <a:pt x="181" y="180"/>
                  <a:pt x="181" y="180"/>
                </a:cubicBezTo>
                <a:cubicBezTo>
                  <a:pt x="235" y="180"/>
                  <a:pt x="235" y="180"/>
                  <a:pt x="235" y="180"/>
                </a:cubicBezTo>
                <a:cubicBezTo>
                  <a:pt x="232" y="209"/>
                  <a:pt x="209" y="231"/>
                  <a:pt x="181" y="235"/>
                </a:cubicBezTo>
                <a:close/>
              </a:path>
            </a:pathLst>
          </a:custGeom>
          <a:solidFill>
            <a:srgbClr val="464646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700" b="1" i="0" u="none" strike="noStrike" cap="none">
              <a:solidFill>
                <a:srgbClr val="D04A0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9418;p189">
            <a:extLst>
              <a:ext uri="{FF2B5EF4-FFF2-40B4-BE49-F238E27FC236}">
                <a16:creationId xmlns:a16="http://schemas.microsoft.com/office/drawing/2014/main" id="{3E6CA0AA-B7A1-E7AA-77F8-32356BAC547B}"/>
              </a:ext>
            </a:extLst>
          </p:cNvPr>
          <p:cNvSpPr txBox="1"/>
          <p:nvPr/>
        </p:nvSpPr>
        <p:spPr>
          <a:xfrm>
            <a:off x="1747243" y="2238332"/>
            <a:ext cx="160655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accent1"/>
                </a:solidFill>
                <a:latin typeface="Arial"/>
                <a:cs typeface="Arial"/>
                <a:sym typeface="Arial"/>
              </a:rPr>
              <a:t>NAIS </a:t>
            </a:r>
            <a:endParaRPr sz="1400"/>
          </a:p>
        </p:txBody>
      </p:sp>
      <p:sp>
        <p:nvSpPr>
          <p:cNvPr id="23" name="Google Shape;9419;p189">
            <a:extLst>
              <a:ext uri="{FF2B5EF4-FFF2-40B4-BE49-F238E27FC236}">
                <a16:creationId xmlns:a16="http://schemas.microsoft.com/office/drawing/2014/main" id="{851F9815-C024-2C7D-1A51-1A478F47F5FE}"/>
              </a:ext>
            </a:extLst>
          </p:cNvPr>
          <p:cNvSpPr/>
          <p:nvPr/>
        </p:nvSpPr>
        <p:spPr>
          <a:xfrm>
            <a:off x="1261097" y="1600200"/>
            <a:ext cx="2605716" cy="1259904"/>
          </a:xfrm>
          <a:prstGeom prst="rect">
            <a:avLst/>
          </a:prstGeom>
          <a:noFill/>
          <a:ln w="302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" name="Google Shape;9420;p189">
            <a:extLst>
              <a:ext uri="{FF2B5EF4-FFF2-40B4-BE49-F238E27FC236}">
                <a16:creationId xmlns:a16="http://schemas.microsoft.com/office/drawing/2014/main" id="{E46FC230-9319-60E3-811C-F33C71A4E89E}"/>
              </a:ext>
            </a:extLst>
          </p:cNvPr>
          <p:cNvGrpSpPr/>
          <p:nvPr/>
        </p:nvGrpSpPr>
        <p:grpSpPr>
          <a:xfrm>
            <a:off x="1086349" y="1500142"/>
            <a:ext cx="571500" cy="738190"/>
            <a:chOff x="885408" y="2996091"/>
            <a:chExt cx="572337" cy="738892"/>
          </a:xfrm>
        </p:grpSpPr>
        <p:sp>
          <p:nvSpPr>
            <p:cNvPr id="26" name="Google Shape;9421;p189">
              <a:extLst>
                <a:ext uri="{FF2B5EF4-FFF2-40B4-BE49-F238E27FC236}">
                  <a16:creationId xmlns:a16="http://schemas.microsoft.com/office/drawing/2014/main" id="{97981FC5-AD76-78E4-AB86-E4962AEC59E8}"/>
                </a:ext>
              </a:extLst>
            </p:cNvPr>
            <p:cNvSpPr/>
            <p:nvPr/>
          </p:nvSpPr>
          <p:spPr>
            <a:xfrm>
              <a:off x="885408" y="3359481"/>
              <a:ext cx="183208" cy="375502"/>
            </a:xfrm>
            <a:custGeom>
              <a:avLst/>
              <a:gdLst/>
              <a:ahLst/>
              <a:cxnLst/>
              <a:rect l="l" t="t" r="r" b="b"/>
              <a:pathLst>
                <a:path w="183208" h="375501" extrusionOk="0">
                  <a:moveTo>
                    <a:pt x="163525" y="187751"/>
                  </a:moveTo>
                  <a:cubicBezTo>
                    <a:pt x="163525" y="124158"/>
                    <a:pt x="169581" y="60565"/>
                    <a:pt x="183208" y="0"/>
                  </a:cubicBezTo>
                  <a:cubicBezTo>
                    <a:pt x="81762" y="3028"/>
                    <a:pt x="0" y="86305"/>
                    <a:pt x="0" y="187751"/>
                  </a:cubicBezTo>
                  <a:cubicBezTo>
                    <a:pt x="0" y="289197"/>
                    <a:pt x="80248" y="372473"/>
                    <a:pt x="181694" y="375501"/>
                  </a:cubicBezTo>
                  <a:cubicBezTo>
                    <a:pt x="169581" y="314937"/>
                    <a:pt x="163525" y="251344"/>
                    <a:pt x="163525" y="187751"/>
                  </a:cubicBezTo>
                  <a:close/>
                </a:path>
              </a:pathLst>
            </a:custGeom>
            <a:solidFill>
              <a:srgbClr val="9C3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9422;p189">
              <a:extLst>
                <a:ext uri="{FF2B5EF4-FFF2-40B4-BE49-F238E27FC236}">
                  <a16:creationId xmlns:a16="http://schemas.microsoft.com/office/drawing/2014/main" id="{D81CC89A-3EB7-15ED-8818-3C03CCF72E74}"/>
                </a:ext>
              </a:extLst>
            </p:cNvPr>
            <p:cNvSpPr/>
            <p:nvPr/>
          </p:nvSpPr>
          <p:spPr>
            <a:xfrm>
              <a:off x="885408" y="2996091"/>
              <a:ext cx="572337" cy="557195"/>
            </a:xfrm>
            <a:custGeom>
              <a:avLst/>
              <a:gdLst/>
              <a:ahLst/>
              <a:cxnLst/>
              <a:rect l="l" t="t" r="r" b="b"/>
              <a:pathLst>
                <a:path w="572337" h="557195" extrusionOk="0">
                  <a:moveTo>
                    <a:pt x="489060" y="0"/>
                  </a:moveTo>
                  <a:lnTo>
                    <a:pt x="489060" y="0"/>
                  </a:lnTo>
                  <a:lnTo>
                    <a:pt x="84791" y="0"/>
                  </a:lnTo>
                  <a:cubicBezTo>
                    <a:pt x="37853" y="0"/>
                    <a:pt x="0" y="37853"/>
                    <a:pt x="0" y="84791"/>
                  </a:cubicBezTo>
                  <a:lnTo>
                    <a:pt x="1514" y="557196"/>
                  </a:lnTo>
                  <a:cubicBezTo>
                    <a:pt x="1514" y="557196"/>
                    <a:pt x="28768" y="498145"/>
                    <a:pt x="83277" y="498145"/>
                  </a:cubicBezTo>
                  <a:lnTo>
                    <a:pt x="487546" y="498145"/>
                  </a:lnTo>
                  <a:cubicBezTo>
                    <a:pt x="534484" y="498145"/>
                    <a:pt x="572337" y="460292"/>
                    <a:pt x="572337" y="413354"/>
                  </a:cubicBezTo>
                  <a:lnTo>
                    <a:pt x="572337" y="86305"/>
                  </a:lnTo>
                  <a:cubicBezTo>
                    <a:pt x="572337" y="39367"/>
                    <a:pt x="534484" y="1514"/>
                    <a:pt x="4890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9423;p189">
              <a:extLst>
                <a:ext uri="{FF2B5EF4-FFF2-40B4-BE49-F238E27FC236}">
                  <a16:creationId xmlns:a16="http://schemas.microsoft.com/office/drawing/2014/main" id="{AC7DD8AE-CE9A-BF55-69E2-FB0C939E15DE}"/>
                </a:ext>
              </a:extLst>
            </p:cNvPr>
            <p:cNvSpPr txBox="1"/>
            <p:nvPr/>
          </p:nvSpPr>
          <p:spPr>
            <a:xfrm>
              <a:off x="914025" y="3045351"/>
              <a:ext cx="441792" cy="36968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/>
            </a:p>
          </p:txBody>
        </p:sp>
      </p:grpSp>
      <p:sp>
        <p:nvSpPr>
          <p:cNvPr id="25" name="Google Shape;9424;p189">
            <a:extLst>
              <a:ext uri="{FF2B5EF4-FFF2-40B4-BE49-F238E27FC236}">
                <a16:creationId xmlns:a16="http://schemas.microsoft.com/office/drawing/2014/main" id="{4F9169E9-8187-30A3-CC46-E7ACCB16A990}"/>
              </a:ext>
            </a:extLst>
          </p:cNvPr>
          <p:cNvSpPr/>
          <p:nvPr/>
        </p:nvSpPr>
        <p:spPr>
          <a:xfrm>
            <a:off x="2350824" y="1882355"/>
            <a:ext cx="328251" cy="329184"/>
          </a:xfrm>
          <a:custGeom>
            <a:avLst/>
            <a:gdLst/>
            <a:ahLst/>
            <a:cxnLst/>
            <a:rect l="l" t="t" r="r" b="b"/>
            <a:pathLst>
              <a:path w="576" h="576" extrusionOk="0">
                <a:moveTo>
                  <a:pt x="0" y="0"/>
                </a:moveTo>
                <a:cubicBezTo>
                  <a:pt x="0" y="576"/>
                  <a:pt x="0" y="576"/>
                  <a:pt x="0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0"/>
                  <a:pt x="576" y="0"/>
                  <a:pt x="576" y="0"/>
                </a:cubicBezTo>
                <a:lnTo>
                  <a:pt x="0" y="0"/>
                </a:lnTo>
                <a:close/>
                <a:moveTo>
                  <a:pt x="551" y="551"/>
                </a:moveTo>
                <a:cubicBezTo>
                  <a:pt x="24" y="551"/>
                  <a:pt x="24" y="551"/>
                  <a:pt x="24" y="551"/>
                </a:cubicBezTo>
                <a:cubicBezTo>
                  <a:pt x="24" y="24"/>
                  <a:pt x="24" y="24"/>
                  <a:pt x="24" y="24"/>
                </a:cubicBezTo>
                <a:cubicBezTo>
                  <a:pt x="551" y="24"/>
                  <a:pt x="551" y="24"/>
                  <a:pt x="551" y="24"/>
                </a:cubicBezTo>
                <a:lnTo>
                  <a:pt x="551" y="551"/>
                </a:lnTo>
                <a:close/>
                <a:moveTo>
                  <a:pt x="205" y="449"/>
                </a:moveTo>
                <a:cubicBezTo>
                  <a:pt x="197" y="475"/>
                  <a:pt x="197" y="475"/>
                  <a:pt x="197" y="475"/>
                </a:cubicBezTo>
                <a:cubicBezTo>
                  <a:pt x="128" y="442"/>
                  <a:pt x="80" y="370"/>
                  <a:pt x="80" y="288"/>
                </a:cubicBezTo>
                <a:cubicBezTo>
                  <a:pt x="80" y="176"/>
                  <a:pt x="168" y="85"/>
                  <a:pt x="278" y="79"/>
                </a:cubicBezTo>
                <a:cubicBezTo>
                  <a:pt x="263" y="64"/>
                  <a:pt x="263" y="64"/>
                  <a:pt x="263" y="64"/>
                </a:cubicBezTo>
                <a:cubicBezTo>
                  <a:pt x="282" y="45"/>
                  <a:pt x="282" y="45"/>
                  <a:pt x="282" y="45"/>
                </a:cubicBezTo>
                <a:cubicBezTo>
                  <a:pt x="331" y="94"/>
                  <a:pt x="331" y="94"/>
                  <a:pt x="331" y="94"/>
                </a:cubicBezTo>
                <a:cubicBezTo>
                  <a:pt x="282" y="143"/>
                  <a:pt x="282" y="143"/>
                  <a:pt x="282" y="143"/>
                </a:cubicBezTo>
                <a:cubicBezTo>
                  <a:pt x="263" y="124"/>
                  <a:pt x="263" y="124"/>
                  <a:pt x="263" y="124"/>
                </a:cubicBezTo>
                <a:cubicBezTo>
                  <a:pt x="281" y="106"/>
                  <a:pt x="281" y="106"/>
                  <a:pt x="281" y="106"/>
                </a:cubicBezTo>
                <a:cubicBezTo>
                  <a:pt x="184" y="110"/>
                  <a:pt x="107" y="190"/>
                  <a:pt x="107" y="288"/>
                </a:cubicBezTo>
                <a:cubicBezTo>
                  <a:pt x="107" y="358"/>
                  <a:pt x="147" y="419"/>
                  <a:pt x="205" y="449"/>
                </a:cubicBezTo>
                <a:close/>
                <a:moveTo>
                  <a:pt x="295" y="496"/>
                </a:moveTo>
                <a:cubicBezTo>
                  <a:pt x="310" y="511"/>
                  <a:pt x="310" y="511"/>
                  <a:pt x="310" y="511"/>
                </a:cubicBezTo>
                <a:cubicBezTo>
                  <a:pt x="291" y="530"/>
                  <a:pt x="291" y="530"/>
                  <a:pt x="291" y="530"/>
                </a:cubicBezTo>
                <a:cubicBezTo>
                  <a:pt x="242" y="481"/>
                  <a:pt x="242" y="481"/>
                  <a:pt x="242" y="481"/>
                </a:cubicBezTo>
                <a:cubicBezTo>
                  <a:pt x="291" y="432"/>
                  <a:pt x="291" y="432"/>
                  <a:pt x="291" y="432"/>
                </a:cubicBezTo>
                <a:cubicBezTo>
                  <a:pt x="310" y="451"/>
                  <a:pt x="310" y="451"/>
                  <a:pt x="310" y="451"/>
                </a:cubicBezTo>
                <a:cubicBezTo>
                  <a:pt x="292" y="469"/>
                  <a:pt x="292" y="469"/>
                  <a:pt x="292" y="469"/>
                </a:cubicBezTo>
                <a:cubicBezTo>
                  <a:pt x="391" y="468"/>
                  <a:pt x="470" y="387"/>
                  <a:pt x="470" y="288"/>
                </a:cubicBezTo>
                <a:cubicBezTo>
                  <a:pt x="470" y="214"/>
                  <a:pt x="426" y="151"/>
                  <a:pt x="363" y="122"/>
                </a:cubicBezTo>
                <a:cubicBezTo>
                  <a:pt x="371" y="96"/>
                  <a:pt x="371" y="96"/>
                  <a:pt x="371" y="96"/>
                </a:cubicBezTo>
                <a:cubicBezTo>
                  <a:pt x="445" y="128"/>
                  <a:pt x="497" y="202"/>
                  <a:pt x="497" y="288"/>
                </a:cubicBezTo>
                <a:cubicBezTo>
                  <a:pt x="497" y="401"/>
                  <a:pt x="407" y="493"/>
                  <a:pt x="295" y="496"/>
                </a:cubicBezTo>
                <a:close/>
                <a:moveTo>
                  <a:pt x="289" y="157"/>
                </a:moveTo>
                <a:cubicBezTo>
                  <a:pt x="217" y="157"/>
                  <a:pt x="158" y="216"/>
                  <a:pt x="158" y="288"/>
                </a:cubicBezTo>
                <a:cubicBezTo>
                  <a:pt x="158" y="360"/>
                  <a:pt x="217" y="418"/>
                  <a:pt x="289" y="418"/>
                </a:cubicBezTo>
                <a:cubicBezTo>
                  <a:pt x="360" y="418"/>
                  <a:pt x="419" y="360"/>
                  <a:pt x="419" y="288"/>
                </a:cubicBezTo>
                <a:cubicBezTo>
                  <a:pt x="419" y="216"/>
                  <a:pt x="360" y="157"/>
                  <a:pt x="289" y="157"/>
                </a:cubicBezTo>
                <a:close/>
                <a:moveTo>
                  <a:pt x="183" y="300"/>
                </a:moveTo>
                <a:cubicBezTo>
                  <a:pt x="211" y="300"/>
                  <a:pt x="211" y="300"/>
                  <a:pt x="211" y="300"/>
                </a:cubicBezTo>
                <a:cubicBezTo>
                  <a:pt x="212" y="311"/>
                  <a:pt x="214" y="320"/>
                  <a:pt x="216" y="330"/>
                </a:cubicBezTo>
                <a:cubicBezTo>
                  <a:pt x="191" y="330"/>
                  <a:pt x="191" y="330"/>
                  <a:pt x="191" y="330"/>
                </a:cubicBezTo>
                <a:cubicBezTo>
                  <a:pt x="187" y="320"/>
                  <a:pt x="185" y="310"/>
                  <a:pt x="183" y="300"/>
                </a:cubicBezTo>
                <a:close/>
                <a:moveTo>
                  <a:pt x="301" y="221"/>
                </a:moveTo>
                <a:cubicBezTo>
                  <a:pt x="301" y="193"/>
                  <a:pt x="301" y="193"/>
                  <a:pt x="301" y="193"/>
                </a:cubicBezTo>
                <a:cubicBezTo>
                  <a:pt x="308" y="200"/>
                  <a:pt x="317" y="209"/>
                  <a:pt x="326" y="221"/>
                </a:cubicBezTo>
                <a:lnTo>
                  <a:pt x="301" y="221"/>
                </a:lnTo>
                <a:close/>
                <a:moveTo>
                  <a:pt x="338" y="246"/>
                </a:moveTo>
                <a:cubicBezTo>
                  <a:pt x="342" y="255"/>
                  <a:pt x="344" y="265"/>
                  <a:pt x="345" y="275"/>
                </a:cubicBezTo>
                <a:cubicBezTo>
                  <a:pt x="301" y="275"/>
                  <a:pt x="301" y="275"/>
                  <a:pt x="301" y="275"/>
                </a:cubicBezTo>
                <a:cubicBezTo>
                  <a:pt x="301" y="246"/>
                  <a:pt x="301" y="246"/>
                  <a:pt x="301" y="246"/>
                </a:cubicBezTo>
                <a:lnTo>
                  <a:pt x="338" y="246"/>
                </a:lnTo>
                <a:close/>
                <a:moveTo>
                  <a:pt x="276" y="194"/>
                </a:moveTo>
                <a:cubicBezTo>
                  <a:pt x="276" y="221"/>
                  <a:pt x="276" y="221"/>
                  <a:pt x="276" y="221"/>
                </a:cubicBezTo>
                <a:cubicBezTo>
                  <a:pt x="254" y="221"/>
                  <a:pt x="254" y="221"/>
                  <a:pt x="254" y="221"/>
                </a:cubicBezTo>
                <a:cubicBezTo>
                  <a:pt x="261" y="209"/>
                  <a:pt x="269" y="200"/>
                  <a:pt x="276" y="194"/>
                </a:cubicBezTo>
                <a:close/>
                <a:moveTo>
                  <a:pt x="276" y="246"/>
                </a:moveTo>
                <a:cubicBezTo>
                  <a:pt x="276" y="275"/>
                  <a:pt x="276" y="275"/>
                  <a:pt x="276" y="275"/>
                </a:cubicBezTo>
                <a:cubicBezTo>
                  <a:pt x="236" y="275"/>
                  <a:pt x="236" y="275"/>
                  <a:pt x="236" y="275"/>
                </a:cubicBezTo>
                <a:cubicBezTo>
                  <a:pt x="237" y="265"/>
                  <a:pt x="239" y="255"/>
                  <a:pt x="242" y="246"/>
                </a:cubicBezTo>
                <a:lnTo>
                  <a:pt x="276" y="246"/>
                </a:lnTo>
                <a:close/>
                <a:moveTo>
                  <a:pt x="211" y="275"/>
                </a:moveTo>
                <a:cubicBezTo>
                  <a:pt x="183" y="275"/>
                  <a:pt x="183" y="275"/>
                  <a:pt x="183" y="275"/>
                </a:cubicBezTo>
                <a:cubicBezTo>
                  <a:pt x="185" y="265"/>
                  <a:pt x="187" y="255"/>
                  <a:pt x="191" y="246"/>
                </a:cubicBezTo>
                <a:cubicBezTo>
                  <a:pt x="216" y="246"/>
                  <a:pt x="216" y="246"/>
                  <a:pt x="216" y="246"/>
                </a:cubicBezTo>
                <a:cubicBezTo>
                  <a:pt x="214" y="255"/>
                  <a:pt x="212" y="265"/>
                  <a:pt x="211" y="275"/>
                </a:cubicBezTo>
                <a:close/>
                <a:moveTo>
                  <a:pt x="236" y="300"/>
                </a:moveTo>
                <a:cubicBezTo>
                  <a:pt x="276" y="300"/>
                  <a:pt x="276" y="300"/>
                  <a:pt x="276" y="300"/>
                </a:cubicBezTo>
                <a:cubicBezTo>
                  <a:pt x="276" y="330"/>
                  <a:pt x="276" y="330"/>
                  <a:pt x="276" y="330"/>
                </a:cubicBezTo>
                <a:cubicBezTo>
                  <a:pt x="242" y="330"/>
                  <a:pt x="242" y="330"/>
                  <a:pt x="242" y="330"/>
                </a:cubicBezTo>
                <a:cubicBezTo>
                  <a:pt x="239" y="321"/>
                  <a:pt x="237" y="311"/>
                  <a:pt x="236" y="300"/>
                </a:cubicBezTo>
                <a:close/>
                <a:moveTo>
                  <a:pt x="276" y="354"/>
                </a:moveTo>
                <a:cubicBezTo>
                  <a:pt x="276" y="382"/>
                  <a:pt x="276" y="382"/>
                  <a:pt x="276" y="382"/>
                </a:cubicBezTo>
                <a:cubicBezTo>
                  <a:pt x="269" y="375"/>
                  <a:pt x="261" y="366"/>
                  <a:pt x="254" y="354"/>
                </a:cubicBezTo>
                <a:lnTo>
                  <a:pt x="276" y="354"/>
                </a:lnTo>
                <a:close/>
                <a:moveTo>
                  <a:pt x="301" y="383"/>
                </a:moveTo>
                <a:cubicBezTo>
                  <a:pt x="301" y="354"/>
                  <a:pt x="301" y="354"/>
                  <a:pt x="301" y="354"/>
                </a:cubicBezTo>
                <a:cubicBezTo>
                  <a:pt x="325" y="354"/>
                  <a:pt x="325" y="354"/>
                  <a:pt x="325" y="354"/>
                </a:cubicBezTo>
                <a:cubicBezTo>
                  <a:pt x="317" y="366"/>
                  <a:pt x="308" y="376"/>
                  <a:pt x="301" y="383"/>
                </a:cubicBezTo>
                <a:close/>
                <a:moveTo>
                  <a:pt x="301" y="330"/>
                </a:moveTo>
                <a:cubicBezTo>
                  <a:pt x="301" y="300"/>
                  <a:pt x="301" y="300"/>
                  <a:pt x="301" y="300"/>
                </a:cubicBezTo>
                <a:cubicBezTo>
                  <a:pt x="345" y="300"/>
                  <a:pt x="345" y="300"/>
                  <a:pt x="345" y="300"/>
                </a:cubicBezTo>
                <a:cubicBezTo>
                  <a:pt x="344" y="311"/>
                  <a:pt x="342" y="321"/>
                  <a:pt x="338" y="330"/>
                </a:cubicBezTo>
                <a:lnTo>
                  <a:pt x="301" y="330"/>
                </a:lnTo>
                <a:close/>
                <a:moveTo>
                  <a:pt x="370" y="300"/>
                </a:moveTo>
                <a:cubicBezTo>
                  <a:pt x="394" y="300"/>
                  <a:pt x="394" y="300"/>
                  <a:pt x="394" y="300"/>
                </a:cubicBezTo>
                <a:cubicBezTo>
                  <a:pt x="392" y="310"/>
                  <a:pt x="390" y="320"/>
                  <a:pt x="386" y="330"/>
                </a:cubicBezTo>
                <a:cubicBezTo>
                  <a:pt x="364" y="330"/>
                  <a:pt x="364" y="330"/>
                  <a:pt x="364" y="330"/>
                </a:cubicBezTo>
                <a:cubicBezTo>
                  <a:pt x="367" y="320"/>
                  <a:pt x="369" y="311"/>
                  <a:pt x="370" y="300"/>
                </a:cubicBezTo>
                <a:close/>
                <a:moveTo>
                  <a:pt x="370" y="275"/>
                </a:moveTo>
                <a:cubicBezTo>
                  <a:pt x="369" y="265"/>
                  <a:pt x="367" y="255"/>
                  <a:pt x="364" y="246"/>
                </a:cubicBezTo>
                <a:cubicBezTo>
                  <a:pt x="386" y="246"/>
                  <a:pt x="386" y="246"/>
                  <a:pt x="386" y="246"/>
                </a:cubicBezTo>
                <a:cubicBezTo>
                  <a:pt x="390" y="255"/>
                  <a:pt x="392" y="265"/>
                  <a:pt x="394" y="275"/>
                </a:cubicBezTo>
                <a:lnTo>
                  <a:pt x="370" y="275"/>
                </a:lnTo>
                <a:close/>
                <a:moveTo>
                  <a:pt x="371" y="221"/>
                </a:moveTo>
                <a:cubicBezTo>
                  <a:pt x="354" y="221"/>
                  <a:pt x="354" y="221"/>
                  <a:pt x="354" y="221"/>
                </a:cubicBezTo>
                <a:cubicBezTo>
                  <a:pt x="348" y="210"/>
                  <a:pt x="342" y="201"/>
                  <a:pt x="335" y="192"/>
                </a:cubicBezTo>
                <a:cubicBezTo>
                  <a:pt x="349" y="199"/>
                  <a:pt x="361" y="209"/>
                  <a:pt x="371" y="221"/>
                </a:cubicBezTo>
                <a:close/>
                <a:moveTo>
                  <a:pt x="245" y="191"/>
                </a:moveTo>
                <a:cubicBezTo>
                  <a:pt x="239" y="199"/>
                  <a:pt x="232" y="210"/>
                  <a:pt x="226" y="221"/>
                </a:cubicBezTo>
                <a:cubicBezTo>
                  <a:pt x="206" y="221"/>
                  <a:pt x="206" y="221"/>
                  <a:pt x="206" y="221"/>
                </a:cubicBezTo>
                <a:cubicBezTo>
                  <a:pt x="217" y="208"/>
                  <a:pt x="230" y="198"/>
                  <a:pt x="245" y="191"/>
                </a:cubicBezTo>
                <a:close/>
                <a:moveTo>
                  <a:pt x="206" y="354"/>
                </a:moveTo>
                <a:cubicBezTo>
                  <a:pt x="226" y="354"/>
                  <a:pt x="226" y="354"/>
                  <a:pt x="226" y="354"/>
                </a:cubicBezTo>
                <a:cubicBezTo>
                  <a:pt x="232" y="366"/>
                  <a:pt x="239" y="376"/>
                  <a:pt x="245" y="385"/>
                </a:cubicBezTo>
                <a:cubicBezTo>
                  <a:pt x="230" y="378"/>
                  <a:pt x="217" y="367"/>
                  <a:pt x="206" y="354"/>
                </a:cubicBezTo>
                <a:close/>
                <a:moveTo>
                  <a:pt x="335" y="383"/>
                </a:moveTo>
                <a:cubicBezTo>
                  <a:pt x="342" y="375"/>
                  <a:pt x="348" y="365"/>
                  <a:pt x="354" y="354"/>
                </a:cubicBezTo>
                <a:cubicBezTo>
                  <a:pt x="371" y="354"/>
                  <a:pt x="371" y="354"/>
                  <a:pt x="371" y="354"/>
                </a:cubicBezTo>
                <a:cubicBezTo>
                  <a:pt x="361" y="366"/>
                  <a:pt x="349" y="376"/>
                  <a:pt x="335" y="383"/>
                </a:cubicBezTo>
                <a:close/>
              </a:path>
            </a:pathLst>
          </a:custGeom>
          <a:solidFill>
            <a:srgbClr val="46464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700" b="1" i="0" u="none" strike="noStrike" cap="none">
              <a:solidFill>
                <a:srgbClr val="D04A0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9427;p189">
            <a:extLst>
              <a:ext uri="{FF2B5EF4-FFF2-40B4-BE49-F238E27FC236}">
                <a16:creationId xmlns:a16="http://schemas.microsoft.com/office/drawing/2014/main" id="{C27996AF-600F-7841-D120-BB3F6CCF4670}"/>
              </a:ext>
            </a:extLst>
          </p:cNvPr>
          <p:cNvSpPr txBox="1"/>
          <p:nvPr/>
        </p:nvSpPr>
        <p:spPr>
          <a:xfrm>
            <a:off x="8869036" y="2238332"/>
            <a:ext cx="160813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accent3"/>
                </a:solidFill>
                <a:latin typeface="Arial"/>
                <a:cs typeface="Arial"/>
                <a:sym typeface="Arial"/>
              </a:rPr>
              <a:t>DATA ANALYSE</a:t>
            </a:r>
            <a:endParaRPr sz="1400"/>
          </a:p>
        </p:txBody>
      </p:sp>
      <p:sp>
        <p:nvSpPr>
          <p:cNvPr id="32" name="Google Shape;9428;p189">
            <a:extLst>
              <a:ext uri="{FF2B5EF4-FFF2-40B4-BE49-F238E27FC236}">
                <a16:creationId xmlns:a16="http://schemas.microsoft.com/office/drawing/2014/main" id="{2056D179-35CA-FF40-B591-2582D2AED341}"/>
              </a:ext>
            </a:extLst>
          </p:cNvPr>
          <p:cNvSpPr/>
          <p:nvPr/>
        </p:nvSpPr>
        <p:spPr>
          <a:xfrm>
            <a:off x="8375693" y="1600200"/>
            <a:ext cx="2605716" cy="1259904"/>
          </a:xfrm>
          <a:prstGeom prst="rect">
            <a:avLst/>
          </a:prstGeom>
          <a:noFill/>
          <a:ln w="302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" name="Google Shape;9429;p189">
            <a:extLst>
              <a:ext uri="{FF2B5EF4-FFF2-40B4-BE49-F238E27FC236}">
                <a16:creationId xmlns:a16="http://schemas.microsoft.com/office/drawing/2014/main" id="{8D6D573C-DE53-E3DB-C763-E574657D5FCE}"/>
              </a:ext>
            </a:extLst>
          </p:cNvPr>
          <p:cNvGrpSpPr/>
          <p:nvPr/>
        </p:nvGrpSpPr>
        <p:grpSpPr>
          <a:xfrm>
            <a:off x="8206771" y="1500143"/>
            <a:ext cx="573087" cy="738189"/>
            <a:chOff x="5146139" y="2996091"/>
            <a:chExt cx="572337" cy="738890"/>
          </a:xfrm>
        </p:grpSpPr>
        <p:sp>
          <p:nvSpPr>
            <p:cNvPr id="35" name="Google Shape;9430;p189">
              <a:extLst>
                <a:ext uri="{FF2B5EF4-FFF2-40B4-BE49-F238E27FC236}">
                  <a16:creationId xmlns:a16="http://schemas.microsoft.com/office/drawing/2014/main" id="{1AD29B15-CBA9-86CD-F456-6E0461805AED}"/>
                </a:ext>
              </a:extLst>
            </p:cNvPr>
            <p:cNvSpPr/>
            <p:nvPr/>
          </p:nvSpPr>
          <p:spPr>
            <a:xfrm>
              <a:off x="5146139" y="3359480"/>
              <a:ext cx="181694" cy="375501"/>
            </a:xfrm>
            <a:custGeom>
              <a:avLst/>
              <a:gdLst/>
              <a:ahLst/>
              <a:cxnLst/>
              <a:rect l="l" t="t" r="r" b="b"/>
              <a:pathLst>
                <a:path w="181694" h="375501" extrusionOk="0">
                  <a:moveTo>
                    <a:pt x="162011" y="187751"/>
                  </a:moveTo>
                  <a:cubicBezTo>
                    <a:pt x="162011" y="124158"/>
                    <a:pt x="168067" y="60565"/>
                    <a:pt x="181694" y="0"/>
                  </a:cubicBezTo>
                  <a:cubicBezTo>
                    <a:pt x="80249" y="3028"/>
                    <a:pt x="0" y="86305"/>
                    <a:pt x="0" y="187751"/>
                  </a:cubicBezTo>
                  <a:cubicBezTo>
                    <a:pt x="0" y="289197"/>
                    <a:pt x="80249" y="372473"/>
                    <a:pt x="181694" y="375501"/>
                  </a:cubicBezTo>
                  <a:cubicBezTo>
                    <a:pt x="169582" y="314937"/>
                    <a:pt x="162011" y="251344"/>
                    <a:pt x="162011" y="187751"/>
                  </a:cubicBezTo>
                  <a:close/>
                </a:path>
              </a:pathLst>
            </a:custGeom>
            <a:solidFill>
              <a:srgbClr val="A7241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9431;p189">
              <a:extLst>
                <a:ext uri="{FF2B5EF4-FFF2-40B4-BE49-F238E27FC236}">
                  <a16:creationId xmlns:a16="http://schemas.microsoft.com/office/drawing/2014/main" id="{36AD1CE4-EF22-1C24-FE40-C380484A9503}"/>
                </a:ext>
              </a:extLst>
            </p:cNvPr>
            <p:cNvSpPr/>
            <p:nvPr/>
          </p:nvSpPr>
          <p:spPr>
            <a:xfrm>
              <a:off x="5146139" y="2996091"/>
              <a:ext cx="572337" cy="557195"/>
            </a:xfrm>
            <a:custGeom>
              <a:avLst/>
              <a:gdLst/>
              <a:ahLst/>
              <a:cxnLst/>
              <a:rect l="l" t="t" r="r" b="b"/>
              <a:pathLst>
                <a:path w="572337" h="557195" extrusionOk="0">
                  <a:moveTo>
                    <a:pt x="489061" y="0"/>
                  </a:moveTo>
                  <a:lnTo>
                    <a:pt x="489061" y="0"/>
                  </a:lnTo>
                  <a:lnTo>
                    <a:pt x="84791" y="0"/>
                  </a:lnTo>
                  <a:cubicBezTo>
                    <a:pt x="37853" y="0"/>
                    <a:pt x="0" y="37853"/>
                    <a:pt x="0" y="84791"/>
                  </a:cubicBezTo>
                  <a:lnTo>
                    <a:pt x="1514" y="557196"/>
                  </a:lnTo>
                  <a:cubicBezTo>
                    <a:pt x="1514" y="557196"/>
                    <a:pt x="28768" y="498145"/>
                    <a:pt x="83277" y="498145"/>
                  </a:cubicBezTo>
                  <a:lnTo>
                    <a:pt x="487547" y="498145"/>
                  </a:lnTo>
                  <a:cubicBezTo>
                    <a:pt x="534484" y="498145"/>
                    <a:pt x="572337" y="460292"/>
                    <a:pt x="572337" y="413354"/>
                  </a:cubicBezTo>
                  <a:lnTo>
                    <a:pt x="572337" y="86305"/>
                  </a:lnTo>
                  <a:cubicBezTo>
                    <a:pt x="570823" y="39367"/>
                    <a:pt x="534484" y="1514"/>
                    <a:pt x="4890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9432;p189">
              <a:extLst>
                <a:ext uri="{FF2B5EF4-FFF2-40B4-BE49-F238E27FC236}">
                  <a16:creationId xmlns:a16="http://schemas.microsoft.com/office/drawing/2014/main" id="{4491A7D8-9B86-A19C-34C8-11957D67D65B}"/>
                </a:ext>
              </a:extLst>
            </p:cNvPr>
            <p:cNvSpPr txBox="1"/>
            <p:nvPr/>
          </p:nvSpPr>
          <p:spPr>
            <a:xfrm>
              <a:off x="5173091" y="3045351"/>
              <a:ext cx="440569" cy="36968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/>
            </a:p>
          </p:txBody>
        </p:sp>
      </p:grpSp>
      <p:sp>
        <p:nvSpPr>
          <p:cNvPr id="42" name="Google Shape;9471;p189">
            <a:extLst>
              <a:ext uri="{FF2B5EF4-FFF2-40B4-BE49-F238E27FC236}">
                <a16:creationId xmlns:a16="http://schemas.microsoft.com/office/drawing/2014/main" id="{55C9EC9F-A200-F3B5-A460-E563035FAA77}"/>
              </a:ext>
            </a:extLst>
          </p:cNvPr>
          <p:cNvSpPr txBox="1"/>
          <p:nvPr/>
        </p:nvSpPr>
        <p:spPr>
          <a:xfrm>
            <a:off x="5409361" y="2238603"/>
            <a:ext cx="1734523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FUNKSJONELLE BEHOV</a:t>
            </a:r>
            <a:endParaRPr sz="1400"/>
          </a:p>
        </p:txBody>
      </p:sp>
      <p:sp>
        <p:nvSpPr>
          <p:cNvPr id="43" name="Google Shape;9472;p189">
            <a:extLst>
              <a:ext uri="{FF2B5EF4-FFF2-40B4-BE49-F238E27FC236}">
                <a16:creationId xmlns:a16="http://schemas.microsoft.com/office/drawing/2014/main" id="{7EED6D25-5C6C-350A-0832-21733ADB4F10}"/>
              </a:ext>
            </a:extLst>
          </p:cNvPr>
          <p:cNvSpPr/>
          <p:nvPr/>
        </p:nvSpPr>
        <p:spPr>
          <a:xfrm>
            <a:off x="4936340" y="1600200"/>
            <a:ext cx="2605716" cy="1259904"/>
          </a:xfrm>
          <a:prstGeom prst="rect">
            <a:avLst/>
          </a:prstGeom>
          <a:noFill/>
          <a:ln w="302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" name="Google Shape;9473;p189">
            <a:extLst>
              <a:ext uri="{FF2B5EF4-FFF2-40B4-BE49-F238E27FC236}">
                <a16:creationId xmlns:a16="http://schemas.microsoft.com/office/drawing/2014/main" id="{E0254E49-6DCE-825C-7DF4-EF99040552BD}"/>
              </a:ext>
            </a:extLst>
          </p:cNvPr>
          <p:cNvGrpSpPr/>
          <p:nvPr/>
        </p:nvGrpSpPr>
        <p:grpSpPr>
          <a:xfrm>
            <a:off x="4766067" y="1500143"/>
            <a:ext cx="573087" cy="738189"/>
            <a:chOff x="3015773" y="2996091"/>
            <a:chExt cx="572337" cy="738890"/>
          </a:xfrm>
        </p:grpSpPr>
        <p:sp>
          <p:nvSpPr>
            <p:cNvPr id="45" name="Google Shape;9474;p189">
              <a:extLst>
                <a:ext uri="{FF2B5EF4-FFF2-40B4-BE49-F238E27FC236}">
                  <a16:creationId xmlns:a16="http://schemas.microsoft.com/office/drawing/2014/main" id="{B6B4CC4E-7396-2CF6-BB75-FAA1CAE74DE9}"/>
                </a:ext>
              </a:extLst>
            </p:cNvPr>
            <p:cNvSpPr/>
            <p:nvPr/>
          </p:nvSpPr>
          <p:spPr>
            <a:xfrm>
              <a:off x="3017287" y="3359480"/>
              <a:ext cx="181694" cy="375501"/>
            </a:xfrm>
            <a:custGeom>
              <a:avLst/>
              <a:gdLst/>
              <a:ahLst/>
              <a:cxnLst/>
              <a:rect l="l" t="t" r="r" b="b"/>
              <a:pathLst>
                <a:path w="181694" h="375501" extrusionOk="0">
                  <a:moveTo>
                    <a:pt x="162011" y="187751"/>
                  </a:moveTo>
                  <a:cubicBezTo>
                    <a:pt x="162011" y="124158"/>
                    <a:pt x="168067" y="60565"/>
                    <a:pt x="181694" y="0"/>
                  </a:cubicBezTo>
                  <a:cubicBezTo>
                    <a:pt x="80248" y="3028"/>
                    <a:pt x="0" y="86305"/>
                    <a:pt x="0" y="187751"/>
                  </a:cubicBezTo>
                  <a:cubicBezTo>
                    <a:pt x="0" y="289197"/>
                    <a:pt x="80248" y="372473"/>
                    <a:pt x="181694" y="375501"/>
                  </a:cubicBezTo>
                  <a:cubicBezTo>
                    <a:pt x="168067" y="314937"/>
                    <a:pt x="162011" y="251344"/>
                    <a:pt x="162011" y="187751"/>
                  </a:cubicBezTo>
                  <a:close/>
                </a:path>
              </a:pathLst>
            </a:custGeom>
            <a:solidFill>
              <a:srgbClr val="BF88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9475;p189">
              <a:extLst>
                <a:ext uri="{FF2B5EF4-FFF2-40B4-BE49-F238E27FC236}">
                  <a16:creationId xmlns:a16="http://schemas.microsoft.com/office/drawing/2014/main" id="{FCF27188-9E3B-96B6-C02E-B95D5A4F7B13}"/>
                </a:ext>
              </a:extLst>
            </p:cNvPr>
            <p:cNvSpPr/>
            <p:nvPr/>
          </p:nvSpPr>
          <p:spPr>
            <a:xfrm>
              <a:off x="3015773" y="2996091"/>
              <a:ext cx="572337" cy="557195"/>
            </a:xfrm>
            <a:custGeom>
              <a:avLst/>
              <a:gdLst/>
              <a:ahLst/>
              <a:cxnLst/>
              <a:rect l="l" t="t" r="r" b="b"/>
              <a:pathLst>
                <a:path w="572337" h="557195" extrusionOk="0">
                  <a:moveTo>
                    <a:pt x="489061" y="0"/>
                  </a:moveTo>
                  <a:lnTo>
                    <a:pt x="489061" y="0"/>
                  </a:lnTo>
                  <a:lnTo>
                    <a:pt x="84791" y="0"/>
                  </a:lnTo>
                  <a:cubicBezTo>
                    <a:pt x="37853" y="0"/>
                    <a:pt x="0" y="37853"/>
                    <a:pt x="0" y="84791"/>
                  </a:cubicBezTo>
                  <a:lnTo>
                    <a:pt x="1514" y="557196"/>
                  </a:lnTo>
                  <a:cubicBezTo>
                    <a:pt x="1514" y="557196"/>
                    <a:pt x="28768" y="498145"/>
                    <a:pt x="83277" y="498145"/>
                  </a:cubicBezTo>
                  <a:lnTo>
                    <a:pt x="487546" y="498145"/>
                  </a:lnTo>
                  <a:cubicBezTo>
                    <a:pt x="534484" y="498145"/>
                    <a:pt x="572337" y="460292"/>
                    <a:pt x="572337" y="413354"/>
                  </a:cubicBezTo>
                  <a:lnTo>
                    <a:pt x="572337" y="86305"/>
                  </a:lnTo>
                  <a:cubicBezTo>
                    <a:pt x="570823" y="39367"/>
                    <a:pt x="534484" y="1514"/>
                    <a:pt x="4890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9476;p189">
              <a:extLst>
                <a:ext uri="{FF2B5EF4-FFF2-40B4-BE49-F238E27FC236}">
                  <a16:creationId xmlns:a16="http://schemas.microsoft.com/office/drawing/2014/main" id="{0D67083D-E16D-73C5-77EC-6922EF80E6EE}"/>
                </a:ext>
              </a:extLst>
            </p:cNvPr>
            <p:cNvSpPr txBox="1"/>
            <p:nvPr/>
          </p:nvSpPr>
          <p:spPr>
            <a:xfrm>
              <a:off x="3042725" y="3045351"/>
              <a:ext cx="440569" cy="3696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40" name="Google Shape;9477;p189">
            <a:extLst>
              <a:ext uri="{FF2B5EF4-FFF2-40B4-BE49-F238E27FC236}">
                <a16:creationId xmlns:a16="http://schemas.microsoft.com/office/drawing/2014/main" id="{299E0254-B07A-504E-B45A-7430D857DF4A}"/>
              </a:ext>
            </a:extLst>
          </p:cNvPr>
          <p:cNvSpPr/>
          <p:nvPr/>
        </p:nvSpPr>
        <p:spPr>
          <a:xfrm>
            <a:off x="6115328" y="1878086"/>
            <a:ext cx="322592" cy="322592"/>
          </a:xfrm>
          <a:custGeom>
            <a:avLst/>
            <a:gdLst/>
            <a:ahLst/>
            <a:cxnLst/>
            <a:rect l="l" t="t" r="r" b="b"/>
            <a:pathLst>
              <a:path w="576" h="576" extrusionOk="0">
                <a:moveTo>
                  <a:pt x="0" y="0"/>
                </a:moveTo>
                <a:cubicBezTo>
                  <a:pt x="0" y="576"/>
                  <a:pt x="0" y="576"/>
                  <a:pt x="0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0"/>
                  <a:pt x="576" y="0"/>
                  <a:pt x="576" y="0"/>
                </a:cubicBezTo>
                <a:lnTo>
                  <a:pt x="0" y="0"/>
                </a:lnTo>
                <a:close/>
                <a:moveTo>
                  <a:pt x="460" y="398"/>
                </a:moveTo>
                <a:cubicBezTo>
                  <a:pt x="498" y="398"/>
                  <a:pt x="498" y="398"/>
                  <a:pt x="498" y="398"/>
                </a:cubicBezTo>
                <a:cubicBezTo>
                  <a:pt x="498" y="247"/>
                  <a:pt x="498" y="247"/>
                  <a:pt x="498" y="247"/>
                </a:cubicBezTo>
                <a:cubicBezTo>
                  <a:pt x="498" y="218"/>
                  <a:pt x="474" y="195"/>
                  <a:pt x="446" y="195"/>
                </a:cubicBezTo>
                <a:cubicBezTo>
                  <a:pt x="378" y="195"/>
                  <a:pt x="378" y="195"/>
                  <a:pt x="378" y="195"/>
                </a:cubicBezTo>
                <a:cubicBezTo>
                  <a:pt x="362" y="195"/>
                  <a:pt x="349" y="201"/>
                  <a:pt x="339" y="212"/>
                </a:cubicBezTo>
                <a:cubicBezTo>
                  <a:pt x="338" y="213"/>
                  <a:pt x="338" y="213"/>
                  <a:pt x="338" y="213"/>
                </a:cubicBezTo>
                <a:cubicBezTo>
                  <a:pt x="356" y="229"/>
                  <a:pt x="356" y="229"/>
                  <a:pt x="356" y="229"/>
                </a:cubicBezTo>
                <a:cubicBezTo>
                  <a:pt x="357" y="228"/>
                  <a:pt x="357" y="228"/>
                  <a:pt x="357" y="228"/>
                </a:cubicBezTo>
                <a:cubicBezTo>
                  <a:pt x="362" y="222"/>
                  <a:pt x="369" y="219"/>
                  <a:pt x="378" y="219"/>
                </a:cubicBezTo>
                <a:cubicBezTo>
                  <a:pt x="446" y="219"/>
                  <a:pt x="446" y="219"/>
                  <a:pt x="446" y="219"/>
                </a:cubicBezTo>
                <a:cubicBezTo>
                  <a:pt x="461" y="219"/>
                  <a:pt x="474" y="231"/>
                  <a:pt x="474" y="247"/>
                </a:cubicBezTo>
                <a:cubicBezTo>
                  <a:pt x="474" y="375"/>
                  <a:pt x="474" y="375"/>
                  <a:pt x="474" y="375"/>
                </a:cubicBezTo>
                <a:cubicBezTo>
                  <a:pt x="436" y="375"/>
                  <a:pt x="436" y="375"/>
                  <a:pt x="436" y="375"/>
                </a:cubicBezTo>
                <a:cubicBezTo>
                  <a:pt x="436" y="552"/>
                  <a:pt x="436" y="552"/>
                  <a:pt x="436" y="552"/>
                </a:cubicBezTo>
                <a:cubicBezTo>
                  <a:pt x="387" y="552"/>
                  <a:pt x="387" y="552"/>
                  <a:pt x="387" y="552"/>
                </a:cubicBezTo>
                <a:cubicBezTo>
                  <a:pt x="387" y="375"/>
                  <a:pt x="387" y="375"/>
                  <a:pt x="387" y="375"/>
                </a:cubicBezTo>
                <a:cubicBezTo>
                  <a:pt x="233" y="375"/>
                  <a:pt x="233" y="375"/>
                  <a:pt x="233" y="375"/>
                </a:cubicBezTo>
                <a:cubicBezTo>
                  <a:pt x="265" y="342"/>
                  <a:pt x="265" y="342"/>
                  <a:pt x="265" y="342"/>
                </a:cubicBezTo>
                <a:cubicBezTo>
                  <a:pt x="248" y="325"/>
                  <a:pt x="248" y="325"/>
                  <a:pt x="248" y="325"/>
                </a:cubicBezTo>
                <a:cubicBezTo>
                  <a:pt x="187" y="387"/>
                  <a:pt x="187" y="387"/>
                  <a:pt x="187" y="387"/>
                </a:cubicBezTo>
                <a:cubicBezTo>
                  <a:pt x="248" y="448"/>
                  <a:pt x="248" y="448"/>
                  <a:pt x="248" y="448"/>
                </a:cubicBezTo>
                <a:cubicBezTo>
                  <a:pt x="265" y="431"/>
                  <a:pt x="265" y="431"/>
                  <a:pt x="265" y="431"/>
                </a:cubicBezTo>
                <a:cubicBezTo>
                  <a:pt x="233" y="398"/>
                  <a:pt x="233" y="398"/>
                  <a:pt x="233" y="398"/>
                </a:cubicBezTo>
                <a:cubicBezTo>
                  <a:pt x="363" y="398"/>
                  <a:pt x="363" y="398"/>
                  <a:pt x="363" y="398"/>
                </a:cubicBezTo>
                <a:cubicBezTo>
                  <a:pt x="363" y="552"/>
                  <a:pt x="363" y="552"/>
                  <a:pt x="363" y="552"/>
                </a:cubicBezTo>
                <a:cubicBezTo>
                  <a:pt x="212" y="552"/>
                  <a:pt x="212" y="552"/>
                  <a:pt x="212" y="552"/>
                </a:cubicBezTo>
                <a:cubicBezTo>
                  <a:pt x="212" y="440"/>
                  <a:pt x="212" y="440"/>
                  <a:pt x="212" y="440"/>
                </a:cubicBezTo>
                <a:cubicBezTo>
                  <a:pt x="188" y="416"/>
                  <a:pt x="188" y="416"/>
                  <a:pt x="188" y="416"/>
                </a:cubicBezTo>
                <a:cubicBezTo>
                  <a:pt x="188" y="552"/>
                  <a:pt x="188" y="552"/>
                  <a:pt x="188" y="552"/>
                </a:cubicBezTo>
                <a:cubicBezTo>
                  <a:pt x="139" y="552"/>
                  <a:pt x="139" y="552"/>
                  <a:pt x="139" y="552"/>
                </a:cubicBezTo>
                <a:cubicBezTo>
                  <a:pt x="139" y="375"/>
                  <a:pt x="139" y="375"/>
                  <a:pt x="139" y="375"/>
                </a:cubicBezTo>
                <a:cubicBezTo>
                  <a:pt x="101" y="375"/>
                  <a:pt x="101" y="375"/>
                  <a:pt x="101" y="375"/>
                </a:cubicBezTo>
                <a:cubicBezTo>
                  <a:pt x="101" y="247"/>
                  <a:pt x="101" y="247"/>
                  <a:pt x="101" y="247"/>
                </a:cubicBezTo>
                <a:cubicBezTo>
                  <a:pt x="101" y="231"/>
                  <a:pt x="114" y="219"/>
                  <a:pt x="130" y="219"/>
                </a:cubicBezTo>
                <a:cubicBezTo>
                  <a:pt x="198" y="219"/>
                  <a:pt x="198" y="219"/>
                  <a:pt x="198" y="219"/>
                </a:cubicBezTo>
                <a:cubicBezTo>
                  <a:pt x="214" y="219"/>
                  <a:pt x="226" y="231"/>
                  <a:pt x="226" y="247"/>
                </a:cubicBezTo>
                <a:cubicBezTo>
                  <a:pt x="226" y="297"/>
                  <a:pt x="226" y="297"/>
                  <a:pt x="226" y="297"/>
                </a:cubicBezTo>
                <a:cubicBezTo>
                  <a:pt x="343" y="297"/>
                  <a:pt x="343" y="297"/>
                  <a:pt x="343" y="297"/>
                </a:cubicBezTo>
                <a:cubicBezTo>
                  <a:pt x="310" y="330"/>
                  <a:pt x="310" y="330"/>
                  <a:pt x="310" y="330"/>
                </a:cubicBezTo>
                <a:cubicBezTo>
                  <a:pt x="327" y="347"/>
                  <a:pt x="327" y="347"/>
                  <a:pt x="327" y="347"/>
                </a:cubicBezTo>
                <a:cubicBezTo>
                  <a:pt x="388" y="286"/>
                  <a:pt x="388" y="286"/>
                  <a:pt x="388" y="286"/>
                </a:cubicBezTo>
                <a:cubicBezTo>
                  <a:pt x="327" y="224"/>
                  <a:pt x="327" y="224"/>
                  <a:pt x="327" y="224"/>
                </a:cubicBezTo>
                <a:cubicBezTo>
                  <a:pt x="310" y="241"/>
                  <a:pt x="310" y="241"/>
                  <a:pt x="310" y="241"/>
                </a:cubicBezTo>
                <a:cubicBezTo>
                  <a:pt x="343" y="274"/>
                  <a:pt x="343" y="274"/>
                  <a:pt x="343" y="274"/>
                </a:cubicBezTo>
                <a:cubicBezTo>
                  <a:pt x="250" y="274"/>
                  <a:pt x="250" y="274"/>
                  <a:pt x="250" y="274"/>
                </a:cubicBezTo>
                <a:cubicBezTo>
                  <a:pt x="250" y="247"/>
                  <a:pt x="250" y="247"/>
                  <a:pt x="250" y="247"/>
                </a:cubicBezTo>
                <a:cubicBezTo>
                  <a:pt x="250" y="218"/>
                  <a:pt x="227" y="195"/>
                  <a:pt x="198" y="195"/>
                </a:cubicBezTo>
                <a:cubicBezTo>
                  <a:pt x="130" y="195"/>
                  <a:pt x="130" y="195"/>
                  <a:pt x="130" y="195"/>
                </a:cubicBezTo>
                <a:cubicBezTo>
                  <a:pt x="101" y="195"/>
                  <a:pt x="77" y="218"/>
                  <a:pt x="77" y="247"/>
                </a:cubicBezTo>
                <a:cubicBezTo>
                  <a:pt x="77" y="398"/>
                  <a:pt x="77" y="398"/>
                  <a:pt x="77" y="398"/>
                </a:cubicBezTo>
                <a:cubicBezTo>
                  <a:pt x="116" y="398"/>
                  <a:pt x="116" y="398"/>
                  <a:pt x="116" y="398"/>
                </a:cubicBezTo>
                <a:cubicBezTo>
                  <a:pt x="116" y="552"/>
                  <a:pt x="116" y="552"/>
                  <a:pt x="116" y="552"/>
                </a:cubicBezTo>
                <a:cubicBezTo>
                  <a:pt x="23" y="552"/>
                  <a:pt x="23" y="552"/>
                  <a:pt x="23" y="552"/>
                </a:cubicBezTo>
                <a:cubicBezTo>
                  <a:pt x="23" y="24"/>
                  <a:pt x="23" y="24"/>
                  <a:pt x="23" y="24"/>
                </a:cubicBezTo>
                <a:cubicBezTo>
                  <a:pt x="552" y="24"/>
                  <a:pt x="552" y="24"/>
                  <a:pt x="552" y="24"/>
                </a:cubicBezTo>
                <a:cubicBezTo>
                  <a:pt x="552" y="552"/>
                  <a:pt x="552" y="552"/>
                  <a:pt x="552" y="552"/>
                </a:cubicBezTo>
                <a:cubicBezTo>
                  <a:pt x="460" y="552"/>
                  <a:pt x="460" y="552"/>
                  <a:pt x="460" y="552"/>
                </a:cubicBezTo>
                <a:lnTo>
                  <a:pt x="460" y="398"/>
                </a:lnTo>
                <a:close/>
                <a:moveTo>
                  <a:pt x="164" y="75"/>
                </a:moveTo>
                <a:cubicBezTo>
                  <a:pt x="137" y="75"/>
                  <a:pt x="116" y="97"/>
                  <a:pt x="116" y="125"/>
                </a:cubicBezTo>
                <a:cubicBezTo>
                  <a:pt x="116" y="151"/>
                  <a:pt x="137" y="173"/>
                  <a:pt x="164" y="173"/>
                </a:cubicBezTo>
                <a:cubicBezTo>
                  <a:pt x="190" y="173"/>
                  <a:pt x="212" y="151"/>
                  <a:pt x="212" y="125"/>
                </a:cubicBezTo>
                <a:cubicBezTo>
                  <a:pt x="212" y="97"/>
                  <a:pt x="190" y="75"/>
                  <a:pt x="164" y="75"/>
                </a:cubicBezTo>
                <a:close/>
                <a:moveTo>
                  <a:pt x="164" y="149"/>
                </a:moveTo>
                <a:cubicBezTo>
                  <a:pt x="150" y="149"/>
                  <a:pt x="139" y="138"/>
                  <a:pt x="139" y="125"/>
                </a:cubicBezTo>
                <a:cubicBezTo>
                  <a:pt x="139" y="110"/>
                  <a:pt x="150" y="99"/>
                  <a:pt x="164" y="99"/>
                </a:cubicBezTo>
                <a:cubicBezTo>
                  <a:pt x="177" y="99"/>
                  <a:pt x="188" y="110"/>
                  <a:pt x="188" y="125"/>
                </a:cubicBezTo>
                <a:cubicBezTo>
                  <a:pt x="188" y="138"/>
                  <a:pt x="177" y="149"/>
                  <a:pt x="164" y="149"/>
                </a:cubicBezTo>
                <a:close/>
                <a:moveTo>
                  <a:pt x="412" y="75"/>
                </a:moveTo>
                <a:cubicBezTo>
                  <a:pt x="386" y="75"/>
                  <a:pt x="364" y="97"/>
                  <a:pt x="364" y="125"/>
                </a:cubicBezTo>
                <a:cubicBezTo>
                  <a:pt x="364" y="151"/>
                  <a:pt x="386" y="173"/>
                  <a:pt x="412" y="173"/>
                </a:cubicBezTo>
                <a:cubicBezTo>
                  <a:pt x="439" y="173"/>
                  <a:pt x="460" y="151"/>
                  <a:pt x="460" y="125"/>
                </a:cubicBezTo>
                <a:cubicBezTo>
                  <a:pt x="460" y="97"/>
                  <a:pt x="439" y="75"/>
                  <a:pt x="412" y="75"/>
                </a:cubicBezTo>
                <a:close/>
                <a:moveTo>
                  <a:pt x="436" y="125"/>
                </a:moveTo>
                <a:cubicBezTo>
                  <a:pt x="436" y="138"/>
                  <a:pt x="426" y="149"/>
                  <a:pt x="412" y="149"/>
                </a:cubicBezTo>
                <a:cubicBezTo>
                  <a:pt x="399" y="149"/>
                  <a:pt x="388" y="138"/>
                  <a:pt x="388" y="125"/>
                </a:cubicBezTo>
                <a:cubicBezTo>
                  <a:pt x="388" y="111"/>
                  <a:pt x="399" y="99"/>
                  <a:pt x="412" y="99"/>
                </a:cubicBezTo>
                <a:cubicBezTo>
                  <a:pt x="426" y="99"/>
                  <a:pt x="436" y="110"/>
                  <a:pt x="436" y="12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D04A0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C8E7060C-4B15-5EA3-3F10-CDECFE8C8103}"/>
              </a:ext>
            </a:extLst>
          </p:cNvPr>
          <p:cNvSpPr/>
          <p:nvPr/>
        </p:nvSpPr>
        <p:spPr>
          <a:xfrm>
            <a:off x="0" y="6502604"/>
            <a:ext cx="957263" cy="355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9" name="Google Shape;1007;g2e0683f995c_0_0">
            <a:extLst>
              <a:ext uri="{FF2B5EF4-FFF2-40B4-BE49-F238E27FC236}">
                <a16:creationId xmlns:a16="http://schemas.microsoft.com/office/drawing/2014/main" id="{2D4BAF7C-3B5B-389C-AAEA-6C88F11488C7}"/>
              </a:ext>
            </a:extLst>
          </p:cNvPr>
          <p:cNvSpPr txBox="1">
            <a:spLocks/>
          </p:cNvSpPr>
          <p:nvPr/>
        </p:nvSpPr>
        <p:spPr>
          <a:xfrm>
            <a:off x="808551" y="468331"/>
            <a:ext cx="8864554" cy="538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r>
              <a:rPr kumimoji="0" lang="nb-NO" sz="220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Brockmann"/>
                <a:sym typeface="Calibri"/>
              </a:rPr>
              <a:t> </a:t>
            </a:r>
            <a:r>
              <a:rPr kumimoji="0" lang="nb-NO" sz="280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Brockmann"/>
                <a:sym typeface="Calibri"/>
              </a:rPr>
              <a:t>Pågående arbeid og aktiviteter for VIGO-moderniseringen</a:t>
            </a:r>
            <a:endParaRPr kumimoji="0" lang="nb-NO" sz="2400" i="0" u="none" strike="noStrike" kern="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Brockmann"/>
              <a:sym typeface="Calibri"/>
            </a:endParaRPr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B7279B51-E59B-E16B-FC14-E07F633B962D}"/>
              </a:ext>
            </a:extLst>
          </p:cNvPr>
          <p:cNvSpPr/>
          <p:nvPr/>
        </p:nvSpPr>
        <p:spPr>
          <a:xfrm>
            <a:off x="4936341" y="2955411"/>
            <a:ext cx="2605716" cy="219187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A5D39BE8-94B5-A764-7939-8DBC99EA0CB7}"/>
              </a:ext>
            </a:extLst>
          </p:cNvPr>
          <p:cNvSpPr/>
          <p:nvPr/>
        </p:nvSpPr>
        <p:spPr>
          <a:xfrm>
            <a:off x="8375693" y="2955409"/>
            <a:ext cx="2605716" cy="2191871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2FCA6BCF-D48D-1DC1-D654-840A375F8412}"/>
              </a:ext>
            </a:extLst>
          </p:cNvPr>
          <p:cNvSpPr/>
          <p:nvPr/>
        </p:nvSpPr>
        <p:spPr>
          <a:xfrm>
            <a:off x="1261097" y="2955409"/>
            <a:ext cx="2605716" cy="2191871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6" name="Plassholder for innhold 2">
            <a:extLst>
              <a:ext uri="{FF2B5EF4-FFF2-40B4-BE49-F238E27FC236}">
                <a16:creationId xmlns:a16="http://schemas.microsoft.com/office/drawing/2014/main" id="{FE93CA76-5D21-B380-B5C8-3721E8D074DB}"/>
              </a:ext>
            </a:extLst>
          </p:cNvPr>
          <p:cNvSpPr txBox="1">
            <a:spLocks/>
          </p:cNvSpPr>
          <p:nvPr/>
        </p:nvSpPr>
        <p:spPr>
          <a:xfrm>
            <a:off x="1310113" y="3004624"/>
            <a:ext cx="2480811" cy="1993153"/>
          </a:xfrm>
          <a:prstGeom prst="rect">
            <a:avLst/>
          </a:prstGeom>
        </p:spPr>
        <p:txBody>
          <a:bodyPr/>
          <a:lstStyle>
            <a:lvl1pPr marL="158400" indent="-158400" algn="l" defTabSz="914400" rtl="0" eaLnBrk="1" fontAlgn="ctr" latinLnBrk="0" hangingPunct="1">
              <a:lnSpc>
                <a:spcPct val="111000"/>
              </a:lnSpc>
              <a:spcBef>
                <a:spcPts val="0"/>
              </a:spcBef>
              <a:buSzPct val="120000"/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16800" indent="-157957" algn="l" defTabSz="914400" rtl="0" eaLnBrk="1" fontAlgn="ctr" latinLnBrk="0" hangingPunct="1">
              <a:lnSpc>
                <a:spcPct val="111000"/>
              </a:lnSpc>
              <a:spcBef>
                <a:spcPts val="0"/>
              </a:spcBef>
              <a:buFont typeface="Inter" panose="02000503000000020004" pitchFamily="2" charset="0"/>
              <a:buChar char="-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75200" indent="-158400" algn="l" defTabSz="914400" rtl="0" eaLnBrk="1" fontAlgn="ctr" latinLnBrk="0" hangingPunct="1">
              <a:lnSpc>
                <a:spcPct val="111000"/>
              </a:lnSpc>
              <a:spcBef>
                <a:spcPts val="0"/>
              </a:spcBef>
              <a:buSzPct val="80000"/>
              <a:buFont typeface="Courier New" panose="02070309020205020404" pitchFamily="49" charset="0"/>
              <a:buChar char="o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fontAlgn="ctr" latinLnBrk="0" hangingPunct="1">
              <a:lnSpc>
                <a:spcPct val="111000"/>
              </a:lnSpc>
              <a:spcBef>
                <a:spcPts val="1000"/>
              </a:spcBef>
              <a:spcAft>
                <a:spcPts val="900"/>
              </a:spcAft>
              <a:buFont typeface="Arial" panose="020B0604020202020204" pitchFamily="34" charset="0"/>
              <a:buNone/>
              <a:defRPr sz="1750" kern="1200"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+mn-cs"/>
              </a:defRPr>
            </a:lvl4pPr>
            <a:lvl5pPr marL="0" indent="0" algn="l" defTabSz="914400" rtl="0" eaLnBrk="1" fontAlgn="ctr" latinLnBrk="0" hangingPunct="1">
              <a:lnSpc>
                <a:spcPct val="111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fontAlgn="ctr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fontAlgn="ctr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fontAlgn="ctr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fontAlgn="ctr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1200"/>
              <a:t>Novari IKS har et pågående arbeid med å etablere de organisatoriske, juridiske og tekniske rammebetingelsene for fremtidig bruk av NAIS-plattformen. Dette omfatter avklaringer av avtaleverk, styringsmodell, roller og ansvar i samarbeid med NAV, KS og KS Digital. </a:t>
            </a:r>
          </a:p>
        </p:txBody>
      </p:sp>
      <p:sp>
        <p:nvSpPr>
          <p:cNvPr id="57" name="TekstSylinder 56">
            <a:extLst>
              <a:ext uri="{FF2B5EF4-FFF2-40B4-BE49-F238E27FC236}">
                <a16:creationId xmlns:a16="http://schemas.microsoft.com/office/drawing/2014/main" id="{8CEBC042-F48A-68CB-934C-90E4429F2322}"/>
              </a:ext>
            </a:extLst>
          </p:cNvPr>
          <p:cNvSpPr txBox="1"/>
          <p:nvPr/>
        </p:nvSpPr>
        <p:spPr>
          <a:xfrm>
            <a:off x="5115609" y="3050214"/>
            <a:ext cx="2322029" cy="1477328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r>
              <a:rPr lang="nb-NO" sz="1200"/>
              <a:t>Parallelt pågår videre detaljering av hovedprosessene til inntak, fagopplæring,  oppfølgingstjenesten, datadeling, arkivering og migrering. Når dette er ferdigstilt går arbeidet videre til å utarbeide nye fremtidige prosesser for disse tjenestene.</a:t>
            </a:r>
          </a:p>
          <a:p>
            <a:pPr algn="l"/>
            <a:endParaRPr lang="nb-NO" sz="1200" err="1">
              <a:solidFill>
                <a:schemeClr val="accent1"/>
              </a:solidFill>
            </a:endParaRPr>
          </a:p>
        </p:txBody>
      </p:sp>
      <p:sp>
        <p:nvSpPr>
          <p:cNvPr id="58" name="TekstSylinder 57">
            <a:extLst>
              <a:ext uri="{FF2B5EF4-FFF2-40B4-BE49-F238E27FC236}">
                <a16:creationId xmlns:a16="http://schemas.microsoft.com/office/drawing/2014/main" id="{0527192E-69C7-8B4B-E3E8-0FD65B3137D2}"/>
              </a:ext>
            </a:extLst>
          </p:cNvPr>
          <p:cNvSpPr txBox="1"/>
          <p:nvPr/>
        </p:nvSpPr>
        <p:spPr>
          <a:xfrm>
            <a:off x="8481948" y="3004624"/>
            <a:ext cx="2248805" cy="738664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r>
              <a:rPr lang="nb-NO" sz="1200"/>
              <a:t>Prosjektet har igangsatt en analyse av data og strukturer i eksisterende VIGO-system.</a:t>
            </a:r>
          </a:p>
          <a:p>
            <a:pPr algn="l"/>
            <a:endParaRPr lang="nb-NO" sz="1200" err="1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986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B9297162-B75D-E373-6CAF-034B2BEAF0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9494" y="2120633"/>
            <a:ext cx="4507706" cy="2308324"/>
          </a:xfrm>
        </p:spPr>
        <p:txBody>
          <a:bodyPr/>
          <a:lstStyle/>
          <a:p>
            <a:r>
              <a:rPr lang="en-US" sz="9600" err="1"/>
              <a:t>Arkiv</a:t>
            </a:r>
            <a:endParaRPr lang="en-US" sz="960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092C4F8F-22A2-DAED-9BF7-0CFE71A881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9494" y="824705"/>
            <a:ext cx="4684714" cy="384721"/>
          </a:xfrm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0E3F9A25-7458-1E5F-D624-01AFB49A7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2460" y="6348715"/>
            <a:ext cx="391477" cy="153889"/>
          </a:xfrm>
        </p:spPr>
        <p:txBody>
          <a:bodyPr/>
          <a:lstStyle/>
          <a:p>
            <a:pPr>
              <a:spcAft>
                <a:spcPts val="600"/>
              </a:spcAft>
            </a:pPr>
            <a:fld id="{BE2ACD00-28B2-4D17-A930-2C9F8441C7CA}" type="slidenum">
              <a:rPr lang="nb-NO" smtClean="0"/>
              <a:pPr>
                <a:spcAft>
                  <a:spcPts val="600"/>
                </a:spcAft>
              </a:pPr>
              <a:t>7</a:t>
            </a:fld>
            <a:endParaRPr lang="nb-NO"/>
          </a:p>
        </p:txBody>
      </p:sp>
      <p:pic>
        <p:nvPicPr>
          <p:cNvPr id="8" name="Plassholder for innhold 7" descr="Filer på blokkeringer">
            <a:extLst>
              <a:ext uri="{FF2B5EF4-FFF2-40B4-BE49-F238E27FC236}">
                <a16:creationId xmlns:a16="http://schemas.microsoft.com/office/drawing/2014/main" id="{7B9364AD-C104-8BD3-DC16-71221B5F709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r="18607" b="1"/>
          <a:stretch>
            <a:fillRect/>
          </a:stretch>
        </p:blipFill>
        <p:spPr>
          <a:xfrm>
            <a:off x="5707066" y="804190"/>
            <a:ext cx="5976934" cy="5240128"/>
          </a:xfrm>
          <a:noFill/>
        </p:spPr>
      </p:pic>
      <p:sp>
        <p:nvSpPr>
          <p:cNvPr id="5" name="Plassholder for lysbildenummer 4" hidden="1">
            <a:extLst>
              <a:ext uri="{FF2B5EF4-FFF2-40B4-BE49-F238E27FC236}">
                <a16:creationId xmlns:a16="http://schemas.microsoft.com/office/drawing/2014/main" id="{04735F5D-D777-4CCE-1301-6D9947D2A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E2ACD00-28B2-4D17-A930-2C9F8441C7CA}" type="slidenum">
              <a:rPr lang="nb-NO" smtClean="0"/>
              <a:pPr>
                <a:spcAft>
                  <a:spcPts val="600"/>
                </a:spcAft>
              </a:pPr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52742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AF68165E-E697-F9EF-415E-8CCF71FF92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33200" y="630000"/>
            <a:ext cx="54502" cy="245373"/>
          </a:xfrm>
        </p:spPr>
        <p:txBody>
          <a:bodyPr/>
          <a:lstStyle/>
          <a:p>
            <a:r>
              <a:rPr lang="nb-NO"/>
              <a:t> 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CE28204C-FD37-00CD-BF6D-F9E690AB4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185" y="1467905"/>
            <a:ext cx="4680744" cy="769442"/>
          </a:xfrm>
        </p:spPr>
        <p:txBody>
          <a:bodyPr/>
          <a:lstStyle/>
          <a:p>
            <a:r>
              <a:rPr lang="nb-NO" sz="2800">
                <a:solidFill>
                  <a:schemeClr val="tx2"/>
                </a:solidFill>
              </a:rPr>
              <a:t>A</a:t>
            </a:r>
            <a:r>
              <a:rPr lang="nb-NO"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rkiv handler ikke bare om dokumenter</a:t>
            </a:r>
            <a:br>
              <a:rPr lang="nb-NO" sz="2400">
                <a:solidFill>
                  <a:srgbClr val="24232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b-NO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271B57F9-4272-5A25-63BA-028DD2549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9209" y="2444268"/>
            <a:ext cx="4680744" cy="4058336"/>
          </a:xfr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2800">
                <a:solidFill>
                  <a:srgbClr val="2423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trenger også data på:</a:t>
            </a:r>
            <a:endParaRPr kumimoji="0" lang="nb-NO" sz="2800" b="0" i="0" u="none" strike="noStrike" kern="1200" cap="none" spc="0" normalizeH="0" baseline="0" noProof="0">
              <a:ln>
                <a:noFill/>
              </a:ln>
              <a:solidFill>
                <a:srgbClr val="24232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400" b="0" i="0" u="none" strike="noStrike" kern="1200" cap="none" spc="0" normalizeH="0" baseline="0" noProof="0">
                <a:ln>
                  <a:noFill/>
                </a:ln>
                <a:solidFill>
                  <a:srgbClr val="24232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Hvem som gjorde hva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400" b="0" i="0" u="none" strike="noStrike" kern="1200" cap="none" spc="0" normalizeH="0" baseline="0" noProof="0">
                <a:ln>
                  <a:noFill/>
                </a:ln>
                <a:solidFill>
                  <a:srgbClr val="24232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Hvorfor det ble gjort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400" b="0" i="0" u="none" strike="noStrike" kern="1200" cap="none" spc="0" normalizeH="0" baseline="0" noProof="0">
                <a:ln>
                  <a:noFill/>
                </a:ln>
                <a:solidFill>
                  <a:srgbClr val="24232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Hvilken prosess det inngår i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400" b="0" i="0" u="none" strike="noStrike" kern="1200" cap="none" spc="0" normalizeH="0" baseline="0" noProof="0">
                <a:ln>
                  <a:noFill/>
                </a:ln>
                <a:solidFill>
                  <a:srgbClr val="24232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Hvilke handlinger det henger sammen med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2400">
                <a:solidFill>
                  <a:srgbClr val="2423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Tidspunkter</a:t>
            </a:r>
            <a:endParaRPr kumimoji="0" lang="nb-NO" sz="2400" b="0" i="0" u="none" strike="noStrike" kern="1200" cap="none" spc="0" normalizeH="0" baseline="0" noProof="0">
              <a:ln>
                <a:noFill/>
              </a:ln>
              <a:solidFill>
                <a:srgbClr val="24232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nb-NO"/>
          </a:p>
          <a:p>
            <a:endParaRPr lang="nb-NO"/>
          </a:p>
        </p:txBody>
      </p:sp>
      <p:pic>
        <p:nvPicPr>
          <p:cNvPr id="8" name="Plassholder for bilde 7" descr="Illustrasjon av dokumentskap">
            <a:extLst>
              <a:ext uri="{FF2B5EF4-FFF2-40B4-BE49-F238E27FC236}">
                <a16:creationId xmlns:a16="http://schemas.microsoft.com/office/drawing/2014/main" id="{E326C964-22D2-94BC-2AE8-D03A9A49531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4" r="5354"/>
          <a:stretch>
            <a:fillRect/>
          </a:stretch>
        </p:blipFill>
        <p:spPr>
          <a:xfrm>
            <a:off x="6074569" y="1467905"/>
            <a:ext cx="5954962" cy="4375334"/>
          </a:xfrm>
        </p:spPr>
      </p:pic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AE0F16B-0692-2093-A615-01BF616E1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CD00-28B2-4D17-A930-2C9F8441C7CA}" type="slidenum">
              <a:rPr lang="nb-NO" smtClean="0"/>
              <a:t>8</a:t>
            </a:fld>
            <a:endParaRPr lang="nb-NO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9DA3CD7B-1A55-8F49-4420-3252C1234304}"/>
              </a:ext>
            </a:extLst>
          </p:cNvPr>
          <p:cNvSpPr/>
          <p:nvPr/>
        </p:nvSpPr>
        <p:spPr>
          <a:xfrm>
            <a:off x="0" y="6502604"/>
            <a:ext cx="1029493" cy="355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84373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D07AF0-2A9B-F38A-80F1-AB44420FE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45A09424-23D5-13E4-6AE6-8C927EA675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33728" y="628603"/>
            <a:ext cx="1279196" cy="245373"/>
          </a:xfrm>
        </p:spPr>
        <p:txBody>
          <a:bodyPr/>
          <a:lstStyle/>
          <a:p>
            <a:r>
              <a:rPr lang="nb-NO"/>
              <a:t> Valgt løsning: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C83EAFD-1292-7D3B-CB66-1AA569B04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8778" y="2743200"/>
            <a:ext cx="10154444" cy="2817049"/>
          </a:xfrm>
        </p:spPr>
        <p:txBody>
          <a:bodyPr/>
          <a:lstStyle/>
          <a:p>
            <a:r>
              <a:rPr lang="nb-NO" sz="2400"/>
              <a:t>Data som skal arkiveres skal gå til fylkeskommunenes arkiver</a:t>
            </a:r>
          </a:p>
          <a:p>
            <a:r>
              <a:rPr lang="nb-NO" sz="2400"/>
              <a:t>Fylkeskommunenes arkiv mottar data og prosessinformasjon fra VIGO</a:t>
            </a:r>
          </a:p>
          <a:p>
            <a:r>
              <a:rPr lang="nb-NO" sz="2400"/>
              <a:t>Arkiveringen skal oppleves automatisert og integrert i arbeidsflyten for dere som brukere av VIGO</a:t>
            </a:r>
          </a:p>
          <a:p>
            <a:endParaRPr lang="nb-NO"/>
          </a:p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B94DF6C9-75D7-7E22-9084-166A73101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2ACD00-28B2-4D17-A930-2C9F8441C7CA}" type="slidenum">
              <a:rPr kumimoji="0" lang="nb-NO" sz="1000" b="0" i="0" u="none" strike="noStrike" kern="1200" cap="none" spc="0" normalizeH="0" baseline="0" noProof="0" smtClean="0">
                <a:ln>
                  <a:noFill/>
                </a:ln>
                <a:solidFill>
                  <a:srgbClr val="6B133D"/>
                </a:solidFill>
                <a:effectLst/>
                <a:uLnTx/>
                <a:uFillTx/>
                <a:latin typeface="Inter Medium" panose="02000603000000020004" pitchFamily="2" charset="0"/>
                <a:ea typeface="Inter Medium" panose="02000603000000020004" pitchFamily="2" charset="0"/>
              </a:rPr>
              <a:pPr marL="0" marR="0" lvl="0" indent="0" algn="r" defTabSz="914400" rtl="0" eaLnBrk="1" fontAlgn="ctr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b-NO" sz="1000" b="0" i="0" u="none" strike="noStrike" kern="1200" cap="none" spc="0" normalizeH="0" baseline="0" noProof="0">
              <a:ln>
                <a:noFill/>
              </a:ln>
              <a:solidFill>
                <a:srgbClr val="6B133D"/>
              </a:solidFill>
              <a:effectLst/>
              <a:uLnTx/>
              <a:uFillTx/>
              <a:latin typeface="Inter Medium" panose="02000603000000020004" pitchFamily="2" charset="0"/>
              <a:ea typeface="Inter Medium" panose="02000603000000020004" pitchFamily="2" charset="0"/>
            </a:endParaRPr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C3C8B24C-2786-5746-B6BC-3C550D0B0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9494" y="1039940"/>
            <a:ext cx="10154444" cy="769442"/>
          </a:xfrm>
        </p:spPr>
        <p:txBody>
          <a:bodyPr/>
          <a:lstStyle/>
          <a:p>
            <a:r>
              <a:rPr lang="nb-NO" sz="4000"/>
              <a:t>Ekstern, standardisert arkivløsning basert på hendelser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7F900086-CA9D-3D9B-623D-1B1DD177D77B}"/>
              </a:ext>
            </a:extLst>
          </p:cNvPr>
          <p:cNvSpPr/>
          <p:nvPr/>
        </p:nvSpPr>
        <p:spPr>
          <a:xfrm>
            <a:off x="0" y="6502604"/>
            <a:ext cx="1029493" cy="355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2211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8224&quot;&gt;&lt;version val=&quot;35755&quot;/&gt;&lt;CPresentation id=&quot;1&quot;&gt;&lt;m_precDefaultNumber&gt;&lt;m_yearfmt&gt;&lt;begin val=&quot;0&quot;/&gt;&lt;end val=&quot;4&quot;/&gt;&lt;/m_yearfmt&gt;&lt;/m_precDefaultNumber&gt;&lt;m_precDefaultPercent&gt;&lt;m_yearfmt&gt;&lt;begin val=&quot;0&quot;/&gt;&lt;end val=&quot;4&quot;/&gt;&lt;/m_yearfmt&gt;&lt;/m_precDefaultPercent&gt;&lt;m_precDefaultDate&gt;&lt;m_yearfmt&gt;&lt;begin val=&quot;0&quot;/&gt;&lt;end val=&quot;4&quot;/&gt;&lt;/m_yearfmt&gt;&lt;/m_precDefaultDate&gt;&lt;m_precDefaultDay&gt;&lt;m_bNumberIsYear val=&quot;0&quot;/&gt;&lt;m_strFormatTime&gt;%#d&lt;/m_strFormatTime&gt;&lt;m_yearfmt&gt;&lt;begin val=&quot;0&quot;/&gt;&lt;end val=&quot;4&quot;/&gt;&lt;/m_yearfmt&gt;&lt;/m_precDefaultDay&gt;&lt;m_precDefaultWeek&gt;&lt;m_bNumberIsYear val=&quot;0&quot;/&gt;&lt;m_strFormatTime&gt;%4&lt;/m_strFormatTime&gt;&lt;m_yearfmt&gt;&lt;begin val=&quot;0&quot;/&gt;&lt;end val=&quot;4&quot;/&gt;&lt;/m_yearfmt&gt;&lt;/m_precDefaultWeek&gt;&lt;m_precDefaultMonth&gt;&lt;m_yearfmt&gt;&lt;begin val=&quot;0&quot;/&gt;&lt;end val=&quot;4&quot;/&gt;&lt;/m_yearfmt&gt;&lt;/m_precDefaultMonth&gt;&lt;m_precDefaultQuarter&gt;&lt;m_bNumberIsYear val=&quot;0&quot;/&gt;&lt;m_strFormatTime&gt;Q%5&lt;/m_strFormatTime&gt;&lt;m_yearfmt&gt;&lt;begin val=&quot;0&quot;/&gt;&lt;end val=&quot;4&quot;/&gt;&lt;/m_yearfmt&gt;&lt;/m_precDefaultQuarter&gt;&lt;m_precDefaultYear&gt;&lt;m_bNumberIsYear val=&quot;0&quot;/&gt;&lt;m_strFormatTime&gt;%Y&lt;/m_strFormatTime&gt;&lt;m_yearfmt&gt;&lt;begin val=&quot;0&quot;/&gt;&lt;end val=&quot;0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0&quot;/&gt;&lt;/m_mruColor&gt;&lt;/CPresentation&gt;&lt;/root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Novari">
  <a:themeElements>
    <a:clrScheme name="Novari">
      <a:dk1>
        <a:srgbClr val="0D0D0D"/>
      </a:dk1>
      <a:lt1>
        <a:srgbClr val="FFFFFF"/>
      </a:lt1>
      <a:dk2>
        <a:srgbClr val="570F31"/>
      </a:dk2>
      <a:lt2>
        <a:srgbClr val="F8ECDC"/>
      </a:lt2>
      <a:accent1>
        <a:srgbClr val="6B133D"/>
      </a:accent1>
      <a:accent2>
        <a:srgbClr val="7F78E8"/>
      </a:accent2>
      <a:accent3>
        <a:srgbClr val="F76650"/>
      </a:accent3>
      <a:accent4>
        <a:srgbClr val="570F31"/>
      </a:accent4>
      <a:accent5>
        <a:srgbClr val="FBB3A8"/>
      </a:accent5>
      <a:accent6>
        <a:srgbClr val="5A51E1"/>
      </a:accent6>
      <a:hlink>
        <a:srgbClr val="5A51E1"/>
      </a:hlink>
      <a:folHlink>
        <a:srgbClr val="570F31"/>
      </a:folHlink>
    </a:clrScheme>
    <a:fontScheme name="Inter">
      <a:majorFont>
        <a:latin typeface="Inter"/>
        <a:ea typeface=""/>
        <a:cs typeface=""/>
      </a:majorFont>
      <a:minorFont>
        <a:latin typeface="Inter"/>
        <a:ea typeface=""/>
        <a:cs typeface=""/>
      </a:minorFont>
    </a:fontScheme>
    <a:fmtScheme name="Flat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>
            <a:shade val="65000"/>
          </a:schemeClr>
        </a:solidFill>
      </a:fillStyleLst>
      <a:lnStyleLst>
        <a:ln w="3175" cap="flat" cmpd="sng" algn="ctr">
          <a:solidFill>
            <a:schemeClr val="phClr">
              <a:shade val="65000"/>
            </a:schemeClr>
          </a:solidFill>
          <a:prstDash val="solid"/>
        </a:ln>
        <a:ln w="3175" cap="flat" cmpd="sng" algn="ctr">
          <a:solidFill>
            <a:schemeClr val="phClr"/>
          </a:solidFill>
          <a:prstDash val="solid"/>
        </a:ln>
        <a:ln w="0" cap="flat" cmpd="sng" algn="ctr">
          <a:noFill/>
        </a:ln>
      </a:lnStyleLst>
      <a:effectStyleLst>
        <a:effectStyle>
          <a:effectLst>
            <a:blur/>
          </a:effectLst>
        </a:effectStyle>
        <a:effectStyle>
          <a:effectLst>
            <a:blur/>
          </a:effectLst>
        </a:effectStyle>
        <a:effectStyle>
          <a:effectLst>
            <a:fillOverlay blend="darken">
              <a:solidFill>
                <a:schemeClr val="phClr">
                  <a:shade val="30000"/>
                </a:schemeClr>
              </a:solidFill>
            </a:fillOverlay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solidFill>
          <a:schemeClr val="accent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6350">
          <a:noFill/>
        </a:ln>
        <a:effectLst/>
      </a:spPr>
      <a:bodyPr wrap="square" lIns="0" tIns="0" rIns="0" bIns="0" rtlCol="0">
        <a:spAutoFit/>
      </a:bodyPr>
      <a:lstStyle>
        <a:defPPr algn="l">
          <a:defRPr dirty="0" err="1" smtClean="0">
            <a:solidFill>
              <a:schemeClr val="accent1"/>
            </a:solidFill>
          </a:defRPr>
        </a:defPPr>
      </a:lstStyle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novari_mal" id="{7741D5D2-0CE7-4EE8-B7F1-3B923E3E17B5}" vid="{B6DA05DE-C9FF-4D08-982E-C471DA7E6D57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8CA5A077870CC4D9961760D2CF375A4" ma:contentTypeVersion="4" ma:contentTypeDescription="Opprett et nytt dokument." ma:contentTypeScope="" ma:versionID="4ddf2fcce51a1f610e1c33650803df66">
  <xsd:schema xmlns:xsd="http://www.w3.org/2001/XMLSchema" xmlns:xs="http://www.w3.org/2001/XMLSchema" xmlns:p="http://schemas.microsoft.com/office/2006/metadata/properties" xmlns:ns2="b8faf7ea-0d5e-4145-8807-66507be5f57f" targetNamespace="http://schemas.microsoft.com/office/2006/metadata/properties" ma:root="true" ma:fieldsID="c5631e6224905d5742af0b2ca9ffec92" ns2:_="">
    <xsd:import namespace="b8faf7ea-0d5e-4145-8807-66507be5f57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faf7ea-0d5e-4145-8807-66507be5f57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149E7FC-25A5-446C-8547-5414234F032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7D9E08E-DA35-49AD-ABA4-8B38268F4C06}">
  <ds:schemaRefs>
    <ds:schemaRef ds:uri="b8faf7ea-0d5e-4145-8807-66507be5f57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CFD3D93-926B-4FF9-B495-2628FFEAE231}">
  <ds:schemaRefs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terms/"/>
    <ds:schemaRef ds:uri="http://www.w3.org/XML/1998/namespace"/>
    <ds:schemaRef ds:uri="b8faf7ea-0d5e-4145-8807-66507be5f57f"/>
    <ds:schemaRef ds:uri="http://schemas.openxmlformats.org/package/2006/metadata/core-properties"/>
  </ds:schemaRefs>
</ds:datastoreItem>
</file>

<file path=docMetadata/LabelInfo.xml><?xml version="1.0" encoding="utf-8"?>
<clbl:labelList xmlns:clbl="http://schemas.microsoft.com/office/2020/mipLabelMetadata">
  <clbl:label id="{9c5a4694-fa04-4c8e-9b5d-ba779c40ca5c}" enabled="1" method="Standard" siteId="{b83e805a-f90b-4dd4-ae7f-d9fa48bce51f}" contentBits="2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Novari</Template>
  <TotalTime>0</TotalTime>
  <Words>765</Words>
  <Application>Microsoft Office PowerPoint</Application>
  <PresentationFormat>Widescreen</PresentationFormat>
  <Paragraphs>201</Paragraphs>
  <Slides>12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12</vt:i4>
      </vt:variant>
    </vt:vector>
  </HeadingPairs>
  <TitlesOfParts>
    <vt:vector size="13" baseType="lpstr">
      <vt:lpstr>Novari</vt:lpstr>
      <vt:lpstr>Informasjonsmøte VIGO-moderniseringen</vt:lpstr>
      <vt:lpstr>PowerPoint-presentasjon</vt:lpstr>
      <vt:lpstr>PowerPoint-presentasjon</vt:lpstr>
      <vt:lpstr>Foreløpig tidsplan for anskaffelsen </vt:lpstr>
      <vt:lpstr>PowerPoint-presentasjon</vt:lpstr>
      <vt:lpstr>PowerPoint-presentasjon</vt:lpstr>
      <vt:lpstr>Arkiv</vt:lpstr>
      <vt:lpstr>Arkiv handler ikke bare om dokumenter </vt:lpstr>
      <vt:lpstr>Ekstern, standardisert arkivløsning basert på hendelser</vt:lpstr>
      <vt:lpstr> </vt:lpstr>
      <vt:lpstr>Hva jobber vi med nå?</vt:lpstr>
      <vt:lpstr>God sommer!  Etter hvert……..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Benedicte Aas Glad</dc:creator>
  <cp:lastModifiedBy>Anne Synnøve Sundsteigen</cp:lastModifiedBy>
  <cp:revision>3</cp:revision>
  <dcterms:created xsi:type="dcterms:W3CDTF">2025-09-24T06:36:03Z</dcterms:created>
  <dcterms:modified xsi:type="dcterms:W3CDTF">2026-06-11T09:45:24Z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0x01010098CA5A077870CC4D9961760D2CF375A4</vt:lpwstr>
  </property>
  <property fmtid="{D5CDD505-2E9C-101B-9397-08002B2CF9AE}" pid="3" name="MediaServiceImageTags">
    <vt:lpwstr/>
  </property>
  <property fmtid="{D5CDD505-2E9C-101B-9397-08002B2CF9AE}" pid="4" name="ClassificationContentMarkingFooterLocations">
    <vt:lpwstr>Novari:10</vt:lpwstr>
  </property>
  <property fmtid="{D5CDD505-2E9C-101B-9397-08002B2CF9AE}" pid="5" name="ClassificationContentMarkingFooterText">
    <vt:lpwstr>TLP: GREEN</vt:lpwstr>
  </property>
  <property fmtid="{D5CDD505-2E9C-101B-9397-08002B2CF9AE}" pid="6" name="Order">
    <vt:lpwstr>85500.0000000000</vt:lpwstr>
  </property>
  <property fmtid="{D5CDD505-2E9C-101B-9397-08002B2CF9AE}" pid="7" name="xd_ProgID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xd_Signature">
    <vt:lpwstr/>
  </property>
</Properties>
</file>